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344400" cy="82296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30F1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a_polished_high_detail_dark_blue_corporate_pos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344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30F1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_tmp_slide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44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30F1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_tmp_slide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44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30F1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_tmp_slide_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44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30F1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_tmp_slide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44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30F1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70BF8A24-9D2D-49FD-AF55-ED3CE1EB8978(1)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44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44400" cy="8229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