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</p:sldMasterIdLst>
  <p:notesMasterIdLst>
    <p:notesMasterId r:id="rId1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7" r:id="rId12"/>
    <p:sldId id="264" r:id="rId13"/>
    <p:sldId id="266" r:id="rId14"/>
  </p:sldIdLst>
  <p:sldSz cx="9144000" cy="5143500" type="screen16x9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00" d="100"/>
          <a:sy n="200" d="100"/>
        </p:scale>
        <p:origin x="1878" y="81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uk-UA" sz="1400" b="0" strike="noStrike" spc="-1">
                <a:solidFill>
                  <a:srgbClr val="000000"/>
                </a:solidFill>
                <a:latin typeface="Arial"/>
              </a:rPr>
              <a:t>Для переміщення сторінки клацніть мишею</a:t>
            </a:r>
          </a:p>
        </p:txBody>
      </p:sp>
      <p:sp>
        <p:nvSpPr>
          <p:cNvPr id="17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uk-UA" sz="2000" b="0" strike="noStrike" spc="-1">
                <a:solidFill>
                  <a:srgbClr val="000000"/>
                </a:solidFill>
                <a:latin typeface="Arial"/>
              </a:rPr>
              <a:t>Для редагування формату приміток клацніть мишею</a:t>
            </a:r>
          </a:p>
        </p:txBody>
      </p:sp>
      <p:sp>
        <p:nvSpPr>
          <p:cNvPr id="18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&lt;верхній колонтитул&gt;</a:t>
            </a:r>
          </a:p>
        </p:txBody>
      </p:sp>
      <p:sp>
        <p:nvSpPr>
          <p:cNvPr id="181" name="PlaceHolder 4"/>
          <p:cNvSpPr>
            <a:spLocks noGrp="1"/>
          </p:cNvSpPr>
          <p:nvPr>
            <p:ph type="dt" idx="8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uk-UA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&lt;дата/час&gt;</a:t>
            </a:r>
          </a:p>
        </p:txBody>
      </p:sp>
      <p:sp>
        <p:nvSpPr>
          <p:cNvPr id="182" name="PlaceHolder 5"/>
          <p:cNvSpPr>
            <a:spLocks noGrp="1"/>
          </p:cNvSpPr>
          <p:nvPr>
            <p:ph type="ftr" idx="9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uk-UA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</a:p>
        </p:txBody>
      </p:sp>
      <p:sp>
        <p:nvSpPr>
          <p:cNvPr id="183" name="PlaceHolder 6"/>
          <p:cNvSpPr>
            <a:spLocks noGrp="1"/>
          </p:cNvSpPr>
          <p:nvPr>
            <p:ph type="sldNum" idx="10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uk-UA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9705F4EE-4146-4846-92AC-5007DFCEBC7D}" type="slidenum"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‹№›</a:t>
            </a:fld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30374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22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216000" indent="0">
              <a:buNone/>
            </a:pPr>
            <a:endParaRPr lang="uk-UA" sz="1200" b="0" strike="noStrike" spc="-1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225" name="PlaceHolder 3"/>
          <p:cNvSpPr>
            <a:spLocks noGrp="1"/>
          </p:cNvSpPr>
          <p:nvPr>
            <p:ph type="sldNum" idx="20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uk-UA" sz="1200" b="0" strike="noStrike" spc="-1">
                <a:solidFill>
                  <a:schemeClr val="dk1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8DE8E3F-AF1B-49FD-845C-3E8984FDAC62}" type="slidenum">
              <a:rPr lang="uk-UA" sz="1200" b="0" strike="noStrike" spc="-1">
                <a:solidFill>
                  <a:schemeClr val="dk1"/>
                </a:solidFill>
                <a:latin typeface="Calibri"/>
                <a:ea typeface="Calibri"/>
              </a:rPr>
              <a:t>2</a:t>
            </a:fld>
            <a:endParaRPr lang="uk-UA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22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uk-UA" sz="1200" b="0" strike="noStrike" spc="-1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228" name="PlaceHolder 3"/>
          <p:cNvSpPr>
            <a:spLocks noGrp="1"/>
          </p:cNvSpPr>
          <p:nvPr>
            <p:ph type="sldNum" idx="21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uk-UA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E0964F01-68FB-460C-B88D-736737C649B3}" type="slidenum"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6</a:t>
            </a:fld>
            <a:endParaRPr lang="uk-UA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23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uk-UA" sz="1200" b="0" strike="noStrike" spc="-1">
              <a:solidFill>
                <a:schemeClr val="dk1"/>
              </a:solidFill>
              <a:latin typeface="Calibri"/>
              <a:ea typeface="Calibri"/>
            </a:endParaRPr>
          </a:p>
        </p:txBody>
      </p:sp>
      <p:sp>
        <p:nvSpPr>
          <p:cNvPr id="234" name="PlaceHolder 3"/>
          <p:cNvSpPr>
            <a:spLocks noGrp="1"/>
          </p:cNvSpPr>
          <p:nvPr>
            <p:ph type="sldNum" idx="23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uk-UA" sz="18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46259E8-C779-47B5-8054-37440FA284E4}" type="slidenum">
              <a:rPr lang="uk-UA" sz="1800" b="0" strike="noStrike" spc="-1">
                <a:solidFill>
                  <a:srgbClr val="000000"/>
                </a:solidFill>
                <a:latin typeface="Times New Roman"/>
              </a:rPr>
              <a:t>8</a:t>
            </a:fld>
            <a:endParaRPr lang="uk-UA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08090F7-1DD6-4634-95C8-1E75025A2A15}" type="slidenum">
              <a:t>‹№›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57C19C6-7D09-4DF7-835F-593419BD30F5}" type="slidenum">
              <a:t>‹№›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80E80B2-89CF-49B2-9FDF-62A4BE98294D}" type="slidenum">
              <a:t>‹№›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4B4C38D-8E31-41C6-B7CA-488C3EEB8FD2}" type="slidenum">
              <a:t>‹№›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EBEAE98-3331-4E56-B3DD-700DA0E4F486}" type="slidenum">
              <a:t>‹№›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subTitle"/>
          </p:nvPr>
        </p:nvSpPr>
        <p:spPr>
          <a:xfrm>
            <a:off x="754920" y="1019880"/>
            <a:ext cx="7772040" cy="5110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4458DC6-D26F-47A7-889A-1CD45FD656F4}" type="slidenum">
              <a:t>‹№›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5C65360-04ED-4A96-9425-DA9F93A8166B}" type="slidenum">
              <a:t>‹№›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7030E9C9-5DDC-4620-97D9-549C45534643}" type="slidenum">
              <a:t>‹№›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C1618ED-B5AD-4D52-9FD5-05A43429F985}" type="slidenum">
              <a:t>‹№›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AFC4BE9-FC7E-4C2A-85EB-D229B0FF8AE3}" type="slidenum">
              <a:t>‹№›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8246896-5431-4899-96BB-EBDF132B8523}" type="slidenum">
              <a:t>‹№›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BE726DA-CC2A-472C-9150-D66FB68B3C10}" type="slidenum">
              <a:t>‹№›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F5169D51-9D07-4752-9956-459BAA95CACF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866C99A2-1FA2-46C9-BF68-9D1ABB0475D7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4AF62DCA-1A85-4FC6-98E3-49A62FB17823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AB427314-8307-46E9-9175-0D3F623E5F6E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0C4760B-5C9C-47CD-B1B6-235C2A1B29A5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subTitle"/>
          </p:nvPr>
        </p:nvSpPr>
        <p:spPr>
          <a:xfrm>
            <a:off x="754920" y="1019880"/>
            <a:ext cx="7772040" cy="5110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008C9B9D-BDB5-43C4-9401-9B28DDA03EF2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3D2000AF-5FD1-49EB-8504-809912735495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860E881C-D527-4ED3-B734-F946C3644872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A31C733-23F7-46BA-8762-A6F11305F8E9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B5F21173-85D4-4B97-ACF3-4A99B6C2F100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1B8FA71B-B48B-4536-A755-1E9F2830E4EA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F7CB0F64-FA30-4149-8F91-83FDE0CAB06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3D560DD9-E322-4CEF-B0FB-53923C785259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D1C284A-D6F5-45B0-8E84-2EEAE4531A3A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22E144D7-121A-49ED-8BD6-B0C2D0FFDDD0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2B4CDA81-1E17-438A-9946-9A822533B80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251CC61-B06F-4D4A-94DE-E6C603337F87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subTitle"/>
          </p:nvPr>
        </p:nvSpPr>
        <p:spPr>
          <a:xfrm>
            <a:off x="754920" y="1019880"/>
            <a:ext cx="7772040" cy="5110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FDD677FE-CF77-44E9-8986-D5FF6C66BD01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173D387-689C-4F41-B4FB-936BC1ACDBA7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F6D00D4D-6EB4-4A8D-81A4-DA67DF8AB0B4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E1AA0A0E-FFA3-4CA5-985D-84FE7D4C2985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F7968EA6-50E0-4F4C-AE99-AC8CC5A73A91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6A0ACB3-BCEC-4E03-B4FD-3801D08CED7F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7F375E84-9A6F-47F7-85B1-FB7345B2F9DD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subTitle"/>
          </p:nvPr>
        </p:nvSpPr>
        <p:spPr>
          <a:xfrm>
            <a:off x="754920" y="1019880"/>
            <a:ext cx="7772040" cy="5110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uk-UA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5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6;p10"/>
          <p:cNvSpPr/>
          <p:nvPr/>
        </p:nvSpPr>
        <p:spPr>
          <a:xfrm>
            <a:off x="0" y="0"/>
            <a:ext cx="9143640" cy="5143320"/>
          </a:xfrm>
          <a:prstGeom prst="rect">
            <a:avLst/>
          </a:prstGeom>
          <a:solidFill>
            <a:srgbClr val="151F6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uk-UA" sz="1800" b="0" strike="noStrike" spc="-1">
              <a:solidFill>
                <a:schemeClr val="lt1"/>
              </a:solidFill>
              <a:latin typeface="Arial"/>
              <a:ea typeface="Arial"/>
            </a:endParaRPr>
          </a:p>
        </p:txBody>
      </p:sp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uk-UA" sz="4400" b="0" strike="noStrike" spc="-1">
                <a:solidFill>
                  <a:srgbClr val="000000"/>
                </a:solidFill>
                <a:latin typeface="Arial"/>
              </a:rPr>
              <a:t>Для правки тексту заголовка клацніть мишею</a:t>
            </a:r>
          </a:p>
        </p:txBody>
      </p:sp>
      <p:sp>
        <p:nvSpPr>
          <p:cNvPr id="2" name="PlaceHolder 2"/>
          <p:cNvSpPr>
            <a:spLocks noGrp="1"/>
          </p:cNvSpPr>
          <p:nvPr>
            <p:ph type="dt" idx="1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buNone/>
              <a:defRPr lang="uk-UA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&lt;дата/час&gt;</a:t>
            </a:r>
          </a:p>
        </p:txBody>
      </p:sp>
      <p:sp>
        <p:nvSpPr>
          <p:cNvPr id="3" name="PlaceHolder 3"/>
          <p:cNvSpPr>
            <a:spLocks noGrp="1"/>
          </p:cNvSpPr>
          <p:nvPr>
            <p:ph type="ftr" idx="2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uk-UA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</a:p>
        </p:txBody>
      </p:sp>
      <p:sp>
        <p:nvSpPr>
          <p:cNvPr id="4" name="PlaceHolder 4"/>
          <p:cNvSpPr>
            <a:spLocks noGrp="1"/>
          </p:cNvSpPr>
          <p:nvPr>
            <p:ph type="sldNum" idx="3"/>
          </p:nvPr>
        </p:nvSpPr>
        <p:spPr>
          <a:xfrm>
            <a:off x="7729200" y="4767120"/>
            <a:ext cx="5346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uk-UA" sz="1200" b="0" strike="noStrike" spc="-1">
                <a:solidFill>
                  <a:srgbClr val="151F6D"/>
                </a:solidFill>
                <a:latin typeface="Segoe UI"/>
                <a:ea typeface="Segoe U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fld id="{0846732D-1436-4533-944E-7ABCF109EE28}" type="slidenum">
              <a:rPr lang="uk-UA" sz="1200" b="0" strike="noStrike" spc="-1">
                <a:solidFill>
                  <a:srgbClr val="151F6D"/>
                </a:solidFill>
                <a:latin typeface="Segoe UI"/>
                <a:ea typeface="Segoe UI"/>
              </a:rPr>
              <a:t>‹№›</a:t>
            </a:fld>
            <a:endParaRPr lang="uk-UA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5" name="Google Shape;22;p10"/>
          <p:cNvPicPr/>
          <p:nvPr/>
        </p:nvPicPr>
        <p:blipFill>
          <a:blip r:embed="rId14"/>
          <a:srcRect l="23798"/>
          <a:stretch/>
        </p:blipFill>
        <p:spPr>
          <a:xfrm>
            <a:off x="0" y="3988800"/>
            <a:ext cx="7030080" cy="1154520"/>
          </a:xfrm>
          <a:prstGeom prst="rect">
            <a:avLst/>
          </a:prstGeom>
          <a:ln w="0">
            <a:noFill/>
          </a:ln>
        </p:spPr>
      </p:pic>
      <p:pic>
        <p:nvPicPr>
          <p:cNvPr id="6" name="Google Shape;23;p10"/>
          <p:cNvPicPr/>
          <p:nvPr/>
        </p:nvPicPr>
        <p:blipFill>
          <a:blip r:embed="rId15"/>
          <a:stretch/>
        </p:blipFill>
        <p:spPr>
          <a:xfrm>
            <a:off x="776520" y="4424760"/>
            <a:ext cx="3234600" cy="282600"/>
          </a:xfrm>
          <a:prstGeom prst="rect">
            <a:avLst/>
          </a:prstGeom>
          <a:ln w="0">
            <a:noFill/>
          </a:ln>
        </p:spPr>
      </p:pic>
      <p:grpSp>
        <p:nvGrpSpPr>
          <p:cNvPr id="7" name="Google Shape;24;p10"/>
          <p:cNvGrpSpPr/>
          <p:nvPr/>
        </p:nvGrpSpPr>
        <p:grpSpPr>
          <a:xfrm>
            <a:off x="7625880" y="4321800"/>
            <a:ext cx="750240" cy="327600"/>
            <a:chOff x="7625880" y="4321800"/>
            <a:chExt cx="750240" cy="327600"/>
          </a:xfrm>
        </p:grpSpPr>
        <p:sp>
          <p:nvSpPr>
            <p:cNvPr id="8" name="Google Shape;25;p10"/>
            <p:cNvSpPr/>
            <p:nvPr/>
          </p:nvSpPr>
          <p:spPr>
            <a:xfrm>
              <a:off x="7625880" y="4321800"/>
              <a:ext cx="750240" cy="284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r>
                <a:rPr lang="uk-UA" sz="1200" b="1" strike="noStrike" spc="-1">
                  <a:solidFill>
                    <a:schemeClr val="lt1"/>
                  </a:solidFill>
                  <a:latin typeface="Arial"/>
                  <a:ea typeface="Arial"/>
                </a:rPr>
                <a:t>uz.gov.ua</a:t>
              </a:r>
              <a:endParaRPr lang="uk-UA" sz="1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Google Shape;26;p10"/>
            <p:cNvSpPr/>
            <p:nvPr/>
          </p:nvSpPr>
          <p:spPr>
            <a:xfrm>
              <a:off x="7625880" y="4589280"/>
              <a:ext cx="741600" cy="60120"/>
            </a:xfrm>
            <a:prstGeom prst="rect">
              <a:avLst/>
            </a:prstGeom>
            <a:solidFill>
              <a:srgbClr val="FF9E1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0240" bIns="3024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uk-UA" sz="1800" b="0" strike="noStrike" spc="-1">
                <a:solidFill>
                  <a:schemeClr val="lt1"/>
                </a:solidFill>
                <a:latin typeface="Arial"/>
                <a:ea typeface="Arial"/>
              </a:endParaRPr>
            </a:p>
          </p:txBody>
        </p:sp>
      </p:grpSp>
      <p:sp>
        <p:nvSpPr>
          <p:cNvPr id="10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1400" b="0" strike="noStrike" spc="-1">
                <a:solidFill>
                  <a:srgbClr val="000000"/>
                </a:solidFill>
                <a:latin typeface="Arial"/>
              </a:rPr>
              <a:t>Для редагування структури клацніть мишею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uk-UA" sz="1400" b="0" strike="noStrike" spc="-1">
                <a:solidFill>
                  <a:srgbClr val="000000"/>
                </a:solidFill>
                <a:latin typeface="Arial"/>
              </a:rPr>
              <a:t>Другий рівень структури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1400" b="0" strike="noStrike" spc="-1">
                <a:solidFill>
                  <a:srgbClr val="000000"/>
                </a:solidFill>
                <a:latin typeface="Arial"/>
              </a:rPr>
              <a:t>Третій рівень структури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uk-UA" sz="1400" b="0" strike="noStrike" spc="-1">
                <a:solidFill>
                  <a:srgbClr val="000000"/>
                </a:solidFill>
                <a:latin typeface="Arial"/>
              </a:rPr>
              <a:t>Четвертий рівень структури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000" b="0" strike="noStrike" spc="-1">
                <a:solidFill>
                  <a:srgbClr val="000000"/>
                </a:solidFill>
                <a:latin typeface="Arial"/>
              </a:rPr>
              <a:t>П'ятий рівень структури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000" b="0" strike="noStrike" spc="-1">
                <a:solidFill>
                  <a:srgbClr val="000000"/>
                </a:solidFill>
                <a:latin typeface="Arial"/>
              </a:rPr>
              <a:t>Шостий рівень структури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000" b="0" strike="noStrike" spc="-1">
                <a:solidFill>
                  <a:srgbClr val="000000"/>
                </a:solidFill>
                <a:latin typeface="Arial"/>
              </a:rPr>
              <a:t>Сьомий рівень структури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28;p15"/>
          <p:cNvPicPr/>
          <p:nvPr/>
        </p:nvPicPr>
        <p:blipFill>
          <a:blip r:embed="rId14"/>
          <a:srcRect l="3043"/>
          <a:stretch/>
        </p:blipFill>
        <p:spPr>
          <a:xfrm>
            <a:off x="0" y="4572000"/>
            <a:ext cx="8561160" cy="570960"/>
          </a:xfrm>
          <a:prstGeom prst="rect">
            <a:avLst/>
          </a:prstGeom>
          <a:ln w="0">
            <a:noFill/>
          </a:ln>
        </p:spPr>
      </p:pic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759240" y="428760"/>
            <a:ext cx="7927200" cy="119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uk-UA" sz="4000" b="0" strike="noStrike" spc="-1">
                <a:solidFill>
                  <a:srgbClr val="000000"/>
                </a:solidFill>
                <a:latin typeface="Arial"/>
              </a:rPr>
              <a:t>Для правки тексту заголовка клацніть мишею</a:t>
            </a: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763920" y="2724120"/>
            <a:ext cx="7922520" cy="1771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1400" b="0" strike="noStrike" spc="-1">
                <a:solidFill>
                  <a:srgbClr val="000000"/>
                </a:solidFill>
                <a:latin typeface="Arial"/>
              </a:rPr>
              <a:t>Для редагування структури клацніть мишею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uk-UA" sz="1400" b="0" strike="noStrike" spc="-1">
                <a:solidFill>
                  <a:srgbClr val="000000"/>
                </a:solidFill>
                <a:latin typeface="Arial"/>
              </a:rPr>
              <a:t>Другий рівень структури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1400" b="0" strike="noStrike" spc="-1">
                <a:solidFill>
                  <a:srgbClr val="000000"/>
                </a:solidFill>
                <a:latin typeface="Arial"/>
              </a:rPr>
              <a:t>Третій рівень структури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uk-UA" sz="1400" b="0" strike="noStrike" spc="-1">
                <a:solidFill>
                  <a:srgbClr val="000000"/>
                </a:solidFill>
                <a:latin typeface="Arial"/>
              </a:rPr>
              <a:t>Четвертий рівень структури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1400" b="0" strike="noStrike" spc="-1">
                <a:solidFill>
                  <a:srgbClr val="000000"/>
                </a:solidFill>
                <a:latin typeface="Arial"/>
              </a:rPr>
              <a:t>П'ятий рівень структури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1400" b="0" strike="noStrike" spc="-1">
                <a:solidFill>
                  <a:srgbClr val="000000"/>
                </a:solidFill>
                <a:latin typeface="Arial"/>
              </a:rPr>
              <a:t>Шостий рівень структури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1400" b="0" strike="noStrike" spc="-1">
                <a:solidFill>
                  <a:srgbClr val="000000"/>
                </a:solidFill>
                <a:latin typeface="Arial"/>
              </a:rPr>
              <a:t>Сьомий рівень структури</a:t>
            </a:r>
          </a:p>
        </p:txBody>
      </p:sp>
      <p:sp>
        <p:nvSpPr>
          <p:cNvPr id="50" name="PlaceHolder 3"/>
          <p:cNvSpPr>
            <a:spLocks noGrp="1"/>
          </p:cNvSpPr>
          <p:nvPr>
            <p:ph type="sldNum" idx="4"/>
          </p:nvPr>
        </p:nvSpPr>
        <p:spPr>
          <a:xfrm>
            <a:off x="7729200" y="4672440"/>
            <a:ext cx="5346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uk-UA" sz="1200" b="1" strike="noStrike" spc="-1">
                <a:solidFill>
                  <a:schemeClr val="lt1"/>
                </a:solidFill>
                <a:latin typeface="Segoe UI"/>
                <a:ea typeface="Segoe U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fld id="{681924AC-B1AC-457F-A38C-EE8EB919AAA5}" type="slidenum">
              <a:rPr lang="uk-UA" sz="1200" b="1" strike="noStrike" spc="-1">
                <a:solidFill>
                  <a:schemeClr val="lt1"/>
                </a:solidFill>
                <a:latin typeface="Segoe UI"/>
                <a:ea typeface="Segoe UI"/>
              </a:rPr>
              <a:t>‹№›</a:t>
            </a:fld>
            <a:endParaRPr lang="uk-UA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Google Shape;32;p15"/>
          <p:cNvSpPr/>
          <p:nvPr/>
        </p:nvSpPr>
        <p:spPr>
          <a:xfrm>
            <a:off x="3053880" y="4735800"/>
            <a:ext cx="4347360" cy="180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r>
              <a:rPr lang="uk-UA" sz="1200" b="1" strike="noStrike" spc="-1">
                <a:solidFill>
                  <a:schemeClr val="lt1"/>
                </a:solidFill>
                <a:latin typeface="Segoe UI"/>
                <a:ea typeface="Arial"/>
              </a:rPr>
              <a:t>Шлях пасажира</a:t>
            </a:r>
            <a:endParaRPr lang="uk-UA" sz="1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2" name="Google Shape;33;p15"/>
          <p:cNvPicPr/>
          <p:nvPr/>
        </p:nvPicPr>
        <p:blipFill>
          <a:blip r:embed="rId15"/>
          <a:stretch/>
        </p:blipFill>
        <p:spPr>
          <a:xfrm>
            <a:off x="763920" y="4777560"/>
            <a:ext cx="1834200" cy="16020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35;p16"/>
          <p:cNvSpPr/>
          <p:nvPr/>
        </p:nvSpPr>
        <p:spPr>
          <a:xfrm>
            <a:off x="0" y="0"/>
            <a:ext cx="9143640" cy="5143320"/>
          </a:xfrm>
          <a:prstGeom prst="rect">
            <a:avLst/>
          </a:prstGeom>
          <a:solidFill>
            <a:srgbClr val="151F6D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uk-UA" sz="1800" b="0" strike="noStrike" spc="-1">
              <a:solidFill>
                <a:schemeClr val="lt1"/>
              </a:solidFill>
              <a:latin typeface="Arial"/>
              <a:ea typeface="Arial"/>
            </a:endParaRPr>
          </a:p>
        </p:txBody>
      </p:sp>
      <p:pic>
        <p:nvPicPr>
          <p:cNvPr id="90" name="Google Shape;36;p16"/>
          <p:cNvPicPr/>
          <p:nvPr/>
        </p:nvPicPr>
        <p:blipFill>
          <a:blip r:embed="rId14"/>
          <a:srcRect l="4889"/>
          <a:stretch/>
        </p:blipFill>
        <p:spPr>
          <a:xfrm>
            <a:off x="0" y="4573440"/>
            <a:ext cx="8548560" cy="581400"/>
          </a:xfrm>
          <a:prstGeom prst="rect">
            <a:avLst/>
          </a:prstGeom>
          <a:ln w="0">
            <a:noFill/>
          </a:ln>
        </p:spPr>
      </p:pic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759240" y="697680"/>
            <a:ext cx="7927200" cy="561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uk-UA" sz="2500" b="0" strike="noStrike" spc="-1">
                <a:solidFill>
                  <a:srgbClr val="000000"/>
                </a:solidFill>
                <a:latin typeface="Arial"/>
              </a:rPr>
              <a:t>Для правки тексту заголовка клацніть мишею</a:t>
            </a:r>
          </a:p>
        </p:txBody>
      </p:sp>
      <p:sp>
        <p:nvSpPr>
          <p:cNvPr id="92" name="PlaceHolder 2"/>
          <p:cNvSpPr>
            <a:spLocks noGrp="1"/>
          </p:cNvSpPr>
          <p:nvPr>
            <p:ph type="sldNum" idx="5"/>
          </p:nvPr>
        </p:nvSpPr>
        <p:spPr>
          <a:xfrm>
            <a:off x="7729200" y="4719240"/>
            <a:ext cx="5346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uk-UA" sz="1200" b="1" strike="noStrike" spc="-1">
                <a:solidFill>
                  <a:srgbClr val="151F6D"/>
                </a:solidFill>
                <a:latin typeface="Segoe UI"/>
                <a:ea typeface="Segoe U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fld id="{8D4055F5-4685-4A1C-B7A8-9B0812602D13}" type="slidenum">
              <a:rPr lang="uk-UA" sz="1200" b="1" strike="noStrike" spc="-1">
                <a:solidFill>
                  <a:srgbClr val="151F6D"/>
                </a:solidFill>
                <a:latin typeface="Segoe UI"/>
                <a:ea typeface="Segoe UI"/>
              </a:rPr>
              <a:t>‹№›</a:t>
            </a:fld>
            <a:endParaRPr lang="uk-UA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93" name="Google Shape;39;p16"/>
          <p:cNvPicPr/>
          <p:nvPr/>
        </p:nvPicPr>
        <p:blipFill>
          <a:blip r:embed="rId15"/>
          <a:stretch/>
        </p:blipFill>
        <p:spPr>
          <a:xfrm>
            <a:off x="767880" y="4784040"/>
            <a:ext cx="1837080" cy="160200"/>
          </a:xfrm>
          <a:prstGeom prst="rect">
            <a:avLst/>
          </a:prstGeom>
          <a:ln w="0">
            <a:noFill/>
          </a:ln>
        </p:spPr>
      </p:pic>
      <p:sp>
        <p:nvSpPr>
          <p:cNvPr id="94" name="Google Shape;40;p16"/>
          <p:cNvSpPr/>
          <p:nvPr/>
        </p:nvSpPr>
        <p:spPr>
          <a:xfrm>
            <a:off x="3096000" y="4753440"/>
            <a:ext cx="4347360" cy="180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</a:tabLst>
            </a:pPr>
            <a:r>
              <a:rPr lang="uk-UA" sz="1200" b="1" strike="noStrike" spc="-1">
                <a:solidFill>
                  <a:srgbClr val="002060"/>
                </a:solidFill>
                <a:latin typeface="Segoe UI"/>
                <a:ea typeface="Arial"/>
              </a:rPr>
              <a:t>Шлях пасажира</a:t>
            </a:r>
            <a:endParaRPr lang="uk-UA" sz="1200" b="0" strike="noStrike" spc="-1">
              <a:solidFill>
                <a:srgbClr val="000000"/>
              </a:solidFill>
              <a:latin typeface="Arial"/>
            </a:endParaRPr>
          </a:p>
          <a:p>
            <a:pPr algn="r">
              <a:lnSpc>
                <a:spcPct val="100000"/>
              </a:lnSpc>
              <a:tabLst>
                <a:tab pos="0" algn="l"/>
              </a:tabLst>
            </a:pPr>
            <a:r>
              <a:rPr lang="uk-UA" sz="1200" b="1" strike="noStrike" spc="-1">
                <a:solidFill>
                  <a:srgbClr val="151F6D"/>
                </a:solidFill>
                <a:latin typeface="Arial"/>
                <a:ea typeface="Arial"/>
              </a:rPr>
              <a:t> </a:t>
            </a:r>
            <a:endParaRPr lang="uk-UA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1400" b="0" strike="noStrike" spc="-1">
                <a:solidFill>
                  <a:srgbClr val="000000"/>
                </a:solidFill>
                <a:latin typeface="Arial"/>
              </a:rPr>
              <a:t>Для редагування структури клацніть мишею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uk-UA" sz="1400" b="0" strike="noStrike" spc="-1">
                <a:solidFill>
                  <a:srgbClr val="000000"/>
                </a:solidFill>
                <a:latin typeface="Arial"/>
              </a:rPr>
              <a:t>Другий рівень структури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1400" b="0" strike="noStrike" spc="-1">
                <a:solidFill>
                  <a:srgbClr val="000000"/>
                </a:solidFill>
                <a:latin typeface="Arial"/>
              </a:rPr>
              <a:t>Третій рівень структури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uk-UA" sz="1400" b="0" strike="noStrike" spc="-1">
                <a:solidFill>
                  <a:srgbClr val="000000"/>
                </a:solidFill>
                <a:latin typeface="Arial"/>
              </a:rPr>
              <a:t>Четвертий рівень структури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000" b="0" strike="noStrike" spc="-1">
                <a:solidFill>
                  <a:srgbClr val="000000"/>
                </a:solidFill>
                <a:latin typeface="Arial"/>
              </a:rPr>
              <a:t>П'ятий рівень структури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000" b="0" strike="noStrike" spc="-1">
                <a:solidFill>
                  <a:srgbClr val="000000"/>
                </a:solidFill>
                <a:latin typeface="Arial"/>
              </a:rPr>
              <a:t>Шостий рівень структури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000" b="0" strike="noStrike" spc="-1">
                <a:solidFill>
                  <a:srgbClr val="000000"/>
                </a:solidFill>
                <a:latin typeface="Arial"/>
              </a:rPr>
              <a:t>Сьомий рівень структури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754920" y="10198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uk-UA" sz="4400" b="0" strike="noStrike" spc="-1">
                <a:solidFill>
                  <a:srgbClr val="000000"/>
                </a:solidFill>
                <a:latin typeface="Arial"/>
              </a:rPr>
              <a:t>Для правки тексту заголовка клацніть мишею</a:t>
            </a:r>
          </a:p>
        </p:txBody>
      </p:sp>
      <p:sp>
        <p:nvSpPr>
          <p:cNvPr id="133" name="PlaceHolder 2"/>
          <p:cNvSpPr>
            <a:spLocks noGrp="1"/>
          </p:cNvSpPr>
          <p:nvPr>
            <p:ph type="dt" idx="6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>
              <a:buNone/>
              <a:defRPr lang="uk-UA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&lt;дата/час&gt;</a:t>
            </a:r>
          </a:p>
        </p:txBody>
      </p:sp>
      <p:sp>
        <p:nvSpPr>
          <p:cNvPr id="134" name="PlaceHolder 3"/>
          <p:cNvSpPr>
            <a:spLocks noGrp="1"/>
          </p:cNvSpPr>
          <p:nvPr>
            <p:ph type="ftr" idx="7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buNone/>
              <a:defRPr lang="uk-UA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uk-UA" sz="1400" b="0" strike="noStrike" spc="-1">
                <a:solidFill>
                  <a:srgbClr val="000000"/>
                </a:solidFill>
                <a:latin typeface="Times New Roman"/>
              </a:rPr>
              <a:t>&lt;нижній колонтитул&gt;</a:t>
            </a:r>
          </a:p>
        </p:txBody>
      </p:sp>
      <p:grpSp>
        <p:nvGrpSpPr>
          <p:cNvPr id="135" name="Google Shape;47;p12"/>
          <p:cNvGrpSpPr/>
          <p:nvPr/>
        </p:nvGrpSpPr>
        <p:grpSpPr>
          <a:xfrm>
            <a:off x="7567200" y="4321800"/>
            <a:ext cx="899280" cy="327600"/>
            <a:chOff x="7567200" y="4321800"/>
            <a:chExt cx="899280" cy="327600"/>
          </a:xfrm>
        </p:grpSpPr>
        <p:sp>
          <p:nvSpPr>
            <p:cNvPr id="136" name="Google Shape;48;p12"/>
            <p:cNvSpPr/>
            <p:nvPr/>
          </p:nvSpPr>
          <p:spPr>
            <a:xfrm>
              <a:off x="7567200" y="4321800"/>
              <a:ext cx="899280" cy="2844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r>
                <a:rPr lang="uk-UA" sz="1500" b="1" strike="noStrike" spc="-1">
                  <a:solidFill>
                    <a:srgbClr val="151F6D"/>
                  </a:solidFill>
                  <a:latin typeface="Arial"/>
                  <a:ea typeface="Arial"/>
                </a:rPr>
                <a:t>uz.gov.ua</a:t>
              </a:r>
              <a:endParaRPr lang="uk-UA" sz="15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37" name="Google Shape;49;p12"/>
            <p:cNvSpPr/>
            <p:nvPr/>
          </p:nvSpPr>
          <p:spPr>
            <a:xfrm>
              <a:off x="7625880" y="4589280"/>
              <a:ext cx="741600" cy="60120"/>
            </a:xfrm>
            <a:prstGeom prst="rect">
              <a:avLst/>
            </a:prstGeom>
            <a:solidFill>
              <a:srgbClr val="FF9E1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0240" bIns="30240" anchor="ctr">
              <a:noAutofit/>
            </a:bodyPr>
            <a:lstStyle/>
            <a:p>
              <a:pPr algn="ctr">
                <a:lnSpc>
                  <a:spcPct val="100000"/>
                </a:lnSpc>
                <a:tabLst>
                  <a:tab pos="0" algn="l"/>
                </a:tabLst>
              </a:pPr>
              <a:endParaRPr lang="uk-UA" sz="1800" b="0" strike="noStrike" spc="-1">
                <a:solidFill>
                  <a:schemeClr val="lt1"/>
                </a:solidFill>
                <a:latin typeface="Arial"/>
                <a:ea typeface="Arial"/>
              </a:endParaRPr>
            </a:p>
          </p:txBody>
        </p:sp>
      </p:grpSp>
      <p:pic>
        <p:nvPicPr>
          <p:cNvPr id="138" name="Google Shape;50;p12"/>
          <p:cNvPicPr/>
          <p:nvPr/>
        </p:nvPicPr>
        <p:blipFill>
          <a:blip r:embed="rId14"/>
          <a:srcRect l="23960"/>
          <a:stretch/>
        </p:blipFill>
        <p:spPr>
          <a:xfrm>
            <a:off x="0" y="4064400"/>
            <a:ext cx="7022160" cy="1155600"/>
          </a:xfrm>
          <a:prstGeom prst="rect">
            <a:avLst/>
          </a:prstGeom>
          <a:ln w="0">
            <a:noFill/>
          </a:ln>
        </p:spPr>
      </p:pic>
      <p:pic>
        <p:nvPicPr>
          <p:cNvPr id="139" name="Google Shape;51;p12"/>
          <p:cNvPicPr/>
          <p:nvPr/>
        </p:nvPicPr>
        <p:blipFill>
          <a:blip r:embed="rId15"/>
          <a:stretch/>
        </p:blipFill>
        <p:spPr>
          <a:xfrm>
            <a:off x="793440" y="4425480"/>
            <a:ext cx="3200040" cy="279720"/>
          </a:xfrm>
          <a:prstGeom prst="rect">
            <a:avLst/>
          </a:prstGeom>
          <a:ln w="0">
            <a:noFill/>
          </a:ln>
        </p:spPr>
      </p:pic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1400" b="0" strike="noStrike" spc="-1" dirty="0">
                <a:solidFill>
                  <a:srgbClr val="000000"/>
                </a:solidFill>
                <a:latin typeface="Arial"/>
              </a:rPr>
              <a:t>Для редагування структури клацніть мишею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uk-UA" sz="1400" b="0" strike="noStrike" spc="-1" dirty="0">
                <a:solidFill>
                  <a:srgbClr val="000000"/>
                </a:solidFill>
                <a:latin typeface="Arial"/>
              </a:rPr>
              <a:t>Другий рівень структури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1400" b="0" strike="noStrike" spc="-1" dirty="0">
                <a:solidFill>
                  <a:srgbClr val="000000"/>
                </a:solidFill>
                <a:latin typeface="Arial"/>
              </a:rPr>
              <a:t>Третій рівень структури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uk-UA" sz="1400" b="0" strike="noStrike" spc="-1" dirty="0">
                <a:solidFill>
                  <a:srgbClr val="000000"/>
                </a:solidFill>
                <a:latin typeface="Arial"/>
              </a:rPr>
              <a:t>Четвертий рівень структури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000" b="0" strike="noStrike" spc="-1" dirty="0">
                <a:solidFill>
                  <a:srgbClr val="000000"/>
                </a:solidFill>
                <a:latin typeface="Arial"/>
              </a:rPr>
              <a:t>П'ятий рівень структури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000" b="0" strike="noStrike" spc="-1" dirty="0">
                <a:solidFill>
                  <a:srgbClr val="000000"/>
                </a:solidFill>
                <a:latin typeface="Arial"/>
              </a:rPr>
              <a:t>Шостий рівень структури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uk-UA" sz="2000" b="0" strike="noStrike" spc="-1" dirty="0">
                <a:solidFill>
                  <a:srgbClr val="000000"/>
                </a:solidFill>
                <a:latin typeface="Arial"/>
              </a:rPr>
              <a:t>Сьомий рівень структури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8172720" y="4749840"/>
            <a:ext cx="842040" cy="2934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fld id="{736738F4-0AE5-49E6-82AF-5C6E13B69C56}" type="slidenum">
              <a:rPr lang="uk-UA" sz="1200" b="1" strike="noStrike" spc="-1">
                <a:solidFill>
                  <a:srgbClr val="151F6D"/>
                </a:solidFill>
                <a:latin typeface="Segoe UI"/>
                <a:ea typeface="Arial"/>
              </a:rPr>
              <a:t>‹№›</a:t>
            </a:fld>
            <a:endParaRPr lang="uk-UA" sz="1200" b="1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754920" y="1372320"/>
            <a:ext cx="7772040" cy="774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4400" b="1" strike="noStrike" spc="-1">
                <a:solidFill>
                  <a:schemeClr val="lt1"/>
                </a:solidFill>
                <a:latin typeface="Segoe UI"/>
                <a:ea typeface="Arial"/>
              </a:rPr>
              <a:t>Шлях пасажира</a:t>
            </a:r>
            <a:endParaRPr lang="uk-UA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5" name="Google Shape;125;p1"/>
          <p:cNvSpPr/>
          <p:nvPr/>
        </p:nvSpPr>
        <p:spPr>
          <a:xfrm>
            <a:off x="754920" y="3128760"/>
            <a:ext cx="3954960" cy="73866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uk-UA" sz="1400" b="0" strike="noStrike" spc="-1" dirty="0">
                <a:solidFill>
                  <a:schemeClr val="lt1"/>
                </a:solidFill>
                <a:latin typeface="Segoe UI"/>
                <a:ea typeface="Arial"/>
              </a:rPr>
              <a:t>Виконавець: Іван ПЕТРАЩУК</a:t>
            </a:r>
            <a:endParaRPr lang="uk-UA" sz="14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uk-UA" sz="1400" spc="-1">
                <a:solidFill>
                  <a:schemeClr val="lt1"/>
                </a:solidFill>
                <a:latin typeface="Segoe UI"/>
                <a:ea typeface="Arial"/>
              </a:rPr>
              <a:t>П</a:t>
            </a:r>
            <a:r>
              <a:rPr lang="uk-UA" sz="1400" b="0" strike="noStrike" spc="-1" smtClean="0">
                <a:solidFill>
                  <a:schemeClr val="lt1"/>
                </a:solidFill>
                <a:latin typeface="Segoe UI"/>
                <a:ea typeface="Arial"/>
              </a:rPr>
              <a:t>ровідний інженер-технолог</a:t>
            </a:r>
            <a:endParaRPr lang="uk-UA" sz="1400" b="0" strike="noStrike" spc="-1" dirty="0" smtClean="0">
              <a:solidFill>
                <a:schemeClr val="lt1"/>
              </a:solidFill>
              <a:latin typeface="Segoe UI"/>
              <a:ea typeface="Arial"/>
            </a:endParaRPr>
          </a:p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uk-UA" sz="1400" b="0" strike="noStrike" spc="-1" dirty="0" smtClean="0">
                <a:solidFill>
                  <a:schemeClr val="lt1"/>
                </a:solidFill>
                <a:latin typeface="Segoe UI"/>
                <a:ea typeface="Arial"/>
              </a:rPr>
              <a:t>Пункт </a:t>
            </a:r>
            <a:r>
              <a:rPr lang="uk-UA" sz="1400" b="0" strike="noStrike" spc="-1" dirty="0">
                <a:solidFill>
                  <a:schemeClr val="lt1"/>
                </a:solidFill>
                <a:latin typeface="Segoe UI"/>
                <a:ea typeface="Arial"/>
              </a:rPr>
              <a:t>технічного обслуговування вагонів Чоп</a:t>
            </a:r>
            <a:endParaRPr lang="uk-UA" sz="14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6" name="Таблиця 185"/>
          <p:cNvGraphicFramePr/>
          <p:nvPr>
            <p:extLst>
              <p:ext uri="{D42A27DB-BD31-4B8C-83A1-F6EECF244321}">
                <p14:modId xmlns:p14="http://schemas.microsoft.com/office/powerpoint/2010/main" val="1743667292"/>
              </p:ext>
            </p:extLst>
          </p:nvPr>
        </p:nvGraphicFramePr>
        <p:xfrm>
          <a:off x="539552" y="1347614"/>
          <a:ext cx="2421000" cy="2519950"/>
        </p:xfrm>
        <a:graphic>
          <a:graphicData uri="http://schemas.openxmlformats.org/drawingml/2006/table">
            <a:tbl>
              <a:tblPr/>
              <a:tblGrid>
                <a:gridCol w="2421000"/>
              </a:tblGrid>
              <a:tr h="255673">
                <a:tc>
                  <a:txBody>
                    <a:bodyPr/>
                    <a:lstStyle/>
                    <a:p>
                      <a:pPr algn="ctr">
                        <a:tabLst>
                          <a:tab pos="0" algn="l"/>
                        </a:tabLst>
                      </a:pPr>
                      <a:r>
                        <a:rPr lang="uk-UA" sz="1300" b="1" strike="noStrike" spc="-1" dirty="0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Виклики в ролі пасажира</a:t>
                      </a:r>
                      <a:endParaRPr lang="uk-UA" sz="13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11347">
                <a:tc>
                  <a:txBody>
                    <a:bodyPr/>
                    <a:lstStyle/>
                    <a:p>
                      <a:pPr algn="ctr">
                        <a:tabLst>
                          <a:tab pos="0" algn="l"/>
                        </a:tabLst>
                      </a:pPr>
                      <a:r>
                        <a:rPr lang="uk-UA" sz="1600" b="0" strike="noStrike" spc="-1" dirty="0" err="1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Дизорієнтація</a:t>
                      </a:r>
                      <a:r>
                        <a:rPr lang="uk-UA" sz="1600" b="0" strike="noStrike" spc="-1" dirty="0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 </a:t>
                      </a:r>
                      <a:endParaRPr lang="uk-UA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tabLst>
                          <a:tab pos="0" algn="l"/>
                        </a:tabLst>
                      </a:pPr>
                      <a:r>
                        <a:rPr lang="uk-UA" sz="1600" b="0" strike="noStrike" spc="-1" dirty="0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в незнайомому місті</a:t>
                      </a:r>
                      <a:endParaRPr lang="uk-UA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55673">
                <a:tc>
                  <a:txBody>
                    <a:bodyPr/>
                    <a:lstStyle/>
                    <a:p>
                      <a:pPr algn="ctr">
                        <a:tabLst>
                          <a:tab pos="0" algn="l"/>
                        </a:tabLst>
                      </a:pPr>
                      <a:r>
                        <a:rPr lang="uk-UA" sz="1300" b="1" strike="noStrike" spc="-1">
                          <a:solidFill>
                            <a:srgbClr val="FFC000"/>
                          </a:solidFill>
                          <a:latin typeface="Segoe UI"/>
                          <a:ea typeface="Arial"/>
                        </a:rPr>
                        <a:t>Дніпро </a:t>
                      </a:r>
                      <a:r>
                        <a:rPr lang="uk-UA" sz="1300" b="1" strike="noStrike" spc="-1">
                          <a:solidFill>
                            <a:srgbClr val="FFC000"/>
                          </a:solidFill>
                          <a:latin typeface="Segoe UI"/>
                          <a:ea typeface="Segoe UI"/>
                        </a:rPr>
                        <a:t>·</a:t>
                      </a:r>
                      <a:r>
                        <a:rPr lang="uk-UA" sz="1300" b="1" strike="noStrike" spc="-1">
                          <a:solidFill>
                            <a:srgbClr val="FFC000"/>
                          </a:solidFill>
                          <a:latin typeface="Segoe UI"/>
                          <a:ea typeface="Arial"/>
                        </a:rPr>
                        <a:t> 2026</a:t>
                      </a:r>
                      <a:endParaRPr lang="uk-UA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11347">
                <a:tc>
                  <a:txBody>
                    <a:bodyPr/>
                    <a:lstStyle/>
                    <a:p>
                      <a:pPr algn="ctr">
                        <a:tabLst>
                          <a:tab pos="0" algn="l"/>
                        </a:tabLst>
                      </a:pPr>
                      <a:r>
                        <a:rPr lang="ru-RU" sz="1600" b="0" strike="noStrike" spc="-1" dirty="0" err="1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Труднощі</a:t>
                      </a:r>
                      <a:r>
                        <a:rPr lang="ru-RU" sz="1600" b="0" strike="noStrike" spc="-1" dirty="0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 з </a:t>
                      </a:r>
                      <a:r>
                        <a:rPr lang="ru-RU" sz="1600" b="0" strike="noStrike" spc="-1" dirty="0" err="1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пересадкою</a:t>
                      </a:r>
                      <a:endParaRPr lang="uk-UA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tabLst>
                          <a:tab pos="0" algn="l"/>
                        </a:tabLst>
                      </a:pPr>
                      <a:r>
                        <a:rPr lang="ru-RU" sz="1600" b="0" strike="noStrike" spc="-1" dirty="0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на одному </a:t>
                      </a:r>
                      <a:r>
                        <a:rPr lang="ru-RU" sz="1600" b="0" strike="noStrike" spc="-1" dirty="0" err="1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вокзалі</a:t>
                      </a:r>
                      <a:endParaRPr lang="uk-UA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91295">
                <a:tc>
                  <a:txBody>
                    <a:bodyPr/>
                    <a:lstStyle/>
                    <a:p>
                      <a:pPr algn="ctr"/>
                      <a:r>
                        <a:rPr lang="uk-UA" sz="1300" b="1" strike="noStrike" spc="-1" dirty="0">
                          <a:solidFill>
                            <a:srgbClr val="FFC000"/>
                          </a:solidFill>
                          <a:latin typeface="Segoe UI"/>
                          <a:ea typeface="Arial"/>
                        </a:rPr>
                        <a:t>Варшава </a:t>
                      </a:r>
                      <a:r>
                        <a:rPr lang="uk-UA" sz="1300" b="1" strike="noStrike" spc="-1" dirty="0">
                          <a:solidFill>
                            <a:srgbClr val="FFC000"/>
                          </a:solidFill>
                          <a:latin typeface="Segoe UI"/>
                          <a:ea typeface="Segoe UI"/>
                        </a:rPr>
                        <a:t>·</a:t>
                      </a:r>
                      <a:r>
                        <a:rPr lang="uk-UA" sz="1300" b="1" strike="noStrike" spc="-1" dirty="0">
                          <a:solidFill>
                            <a:srgbClr val="FFC000"/>
                          </a:solidFill>
                          <a:latin typeface="Segoe UI"/>
                          <a:ea typeface="Arial"/>
                        </a:rPr>
                        <a:t> </a:t>
                      </a:r>
                      <a:r>
                        <a:rPr lang="uk-UA" sz="1300" b="1" strike="noStrike" spc="-1" dirty="0" smtClean="0">
                          <a:solidFill>
                            <a:srgbClr val="FFC000"/>
                          </a:solidFill>
                          <a:latin typeface="Segoe UI"/>
                          <a:ea typeface="Arial"/>
                        </a:rPr>
                        <a:t>2025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91295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300" b="1" strike="noStrike" spc="-1" dirty="0" err="1" smtClean="0">
                          <a:solidFill>
                            <a:srgbClr val="FFC000"/>
                          </a:solidFill>
                          <a:latin typeface="Segoe UI"/>
                          <a:ea typeface="Arial"/>
                        </a:rPr>
                        <a:t>Ньїредьгаза</a:t>
                      </a:r>
                      <a:r>
                        <a:rPr lang="uk-UA" sz="1300" b="1" strike="noStrike" spc="-1" dirty="0" smtClean="0">
                          <a:solidFill>
                            <a:srgbClr val="FFC000"/>
                          </a:solidFill>
                          <a:latin typeface="Segoe UI"/>
                          <a:ea typeface="Arial"/>
                        </a:rPr>
                        <a:t> </a:t>
                      </a:r>
                      <a:r>
                        <a:rPr lang="uk-UA" sz="1300" b="1" strike="noStrike" spc="-1" dirty="0" smtClean="0">
                          <a:solidFill>
                            <a:srgbClr val="FFC000"/>
                          </a:solidFill>
                          <a:latin typeface="Segoe UI"/>
                          <a:ea typeface="Segoe UI"/>
                        </a:rPr>
                        <a:t>·</a:t>
                      </a:r>
                      <a:r>
                        <a:rPr lang="uk-UA" sz="1300" b="1" strike="noStrike" spc="-1" dirty="0" smtClean="0">
                          <a:solidFill>
                            <a:srgbClr val="FFC000"/>
                          </a:solidFill>
                          <a:latin typeface="Segoe UI"/>
                          <a:ea typeface="Arial"/>
                        </a:rPr>
                        <a:t> 2022</a:t>
                      </a:r>
                      <a:endParaRPr lang="uk-UA" sz="13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7" name="PlaceHolder 1"/>
          <p:cNvSpPr>
            <a:spLocks noGrp="1"/>
          </p:cNvSpPr>
          <p:nvPr>
            <p:ph type="sldNum" idx="11"/>
          </p:nvPr>
        </p:nvSpPr>
        <p:spPr>
          <a:xfrm>
            <a:off x="7729200" y="4672440"/>
            <a:ext cx="5346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uk-UA" sz="1200" b="1" strike="noStrike" spc="-1">
                <a:solidFill>
                  <a:schemeClr val="lt1"/>
                </a:solidFill>
                <a:latin typeface="Segoe UI"/>
                <a:ea typeface="Segoe U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fld id="{99E408FC-7506-41DC-8819-35940A367D66}" type="slidenum">
              <a:rPr lang="uk-UA" sz="1200" b="1" strike="noStrike" spc="-1">
                <a:solidFill>
                  <a:schemeClr val="lt1"/>
                </a:solidFill>
                <a:latin typeface="Segoe UI"/>
                <a:ea typeface="Segoe UI"/>
              </a:rPr>
              <a:t>2</a:t>
            </a:fld>
            <a:endParaRPr lang="uk-UA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title"/>
          </p:nvPr>
        </p:nvSpPr>
        <p:spPr>
          <a:xfrm>
            <a:off x="705600" y="240120"/>
            <a:ext cx="7927200" cy="119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uk-UA" sz="3200" b="1" strike="noStrike" spc="-1" dirty="0">
                <a:solidFill>
                  <a:srgbClr val="151F6D"/>
                </a:solidFill>
                <a:latin typeface="Segoe UI"/>
                <a:ea typeface="Arial"/>
              </a:rPr>
              <a:t>Пасажир знає куди їде</a:t>
            </a:r>
            <a:r>
              <a:rPr sz="3200" dirty="0"/>
              <a:t/>
            </a:r>
            <a:br>
              <a:rPr sz="3200" dirty="0"/>
            </a:br>
            <a:r>
              <a:rPr lang="uk-UA" sz="3200" b="1" strike="noStrike" spc="-1" dirty="0">
                <a:solidFill>
                  <a:srgbClr val="151F6D"/>
                </a:solidFill>
                <a:latin typeface="Segoe UI"/>
                <a:ea typeface="Arial"/>
              </a:rPr>
              <a:t>Але не завжди знає куди </a:t>
            </a:r>
            <a:r>
              <a:rPr lang="uk-UA" sz="3200" b="1" strike="noStrike" spc="-1" dirty="0" smtClean="0">
                <a:solidFill>
                  <a:srgbClr val="151F6D"/>
                </a:solidFill>
                <a:latin typeface="Segoe UI"/>
                <a:ea typeface="Arial"/>
              </a:rPr>
              <a:t>йти</a:t>
            </a:r>
            <a:endParaRPr lang="uk-UA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89" name="Таблиця 188"/>
          <p:cNvGraphicFramePr/>
          <p:nvPr/>
        </p:nvGraphicFramePr>
        <p:xfrm>
          <a:off x="3449160" y="1333080"/>
          <a:ext cx="2421000" cy="2956680"/>
        </p:xfrm>
        <a:graphic>
          <a:graphicData uri="http://schemas.openxmlformats.org/drawingml/2006/table">
            <a:tbl>
              <a:tblPr/>
              <a:tblGrid>
                <a:gridCol w="2421000"/>
              </a:tblGrid>
              <a:tr h="531000">
                <a:tc>
                  <a:txBody>
                    <a:bodyPr/>
                    <a:lstStyle/>
                    <a:p>
                      <a:pPr algn="ctr">
                        <a:tabLst>
                          <a:tab pos="0" algn="l"/>
                        </a:tabLst>
                      </a:pPr>
                      <a:r>
                        <a:rPr lang="uk-UA" sz="1300" b="1" strike="noStrike" spc="-1" dirty="0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Власний досвід з 21.01.2023 (</a:t>
                      </a:r>
                      <a:r>
                        <a:rPr lang="uk-UA" sz="1300" b="1" strike="noStrike" spc="-1" dirty="0" err="1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Застосунок</a:t>
                      </a:r>
                      <a:r>
                        <a:rPr lang="uk-UA" sz="1300" b="1" strike="noStrike" spc="-1" dirty="0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 УЗ)</a:t>
                      </a:r>
                      <a:endParaRPr lang="uk-UA" sz="13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971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uk-UA" sz="2400" b="1" strike="noStrike" spc="-1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243</a:t>
                      </a:r>
                      <a:endParaRPr lang="uk-UA" sz="2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11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uk-UA" sz="1300" b="1" strike="noStrike" spc="-1">
                          <a:solidFill>
                            <a:srgbClr val="FFC000"/>
                          </a:solidFill>
                          <a:latin typeface="Segoe UI"/>
                          <a:ea typeface="Arial"/>
                        </a:rPr>
                        <a:t>подорожі</a:t>
                      </a:r>
                      <a:endParaRPr lang="uk-UA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971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uk-UA" sz="2400" b="1" strike="noStrike" spc="-1" dirty="0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90394</a:t>
                      </a:r>
                      <a:endParaRPr lang="uk-UA" sz="2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11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300" b="1" strike="noStrike" spc="-1">
                          <a:solidFill>
                            <a:srgbClr val="FFC000"/>
                          </a:solidFill>
                          <a:latin typeface="Segoe UI"/>
                          <a:ea typeface="Arial"/>
                        </a:rPr>
                        <a:t>кілометри</a:t>
                      </a:r>
                      <a:endParaRPr lang="uk-UA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971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uk-UA" sz="2400" b="1" strike="noStrike" spc="-1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1558</a:t>
                      </a:r>
                      <a:endParaRPr lang="uk-UA" sz="2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11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300" b="1" strike="noStrike" spc="-1">
                          <a:solidFill>
                            <a:srgbClr val="FFC000"/>
                          </a:solidFill>
                          <a:latin typeface="Segoe UI"/>
                          <a:ea typeface="Arial"/>
                        </a:rPr>
                        <a:t>години</a:t>
                      </a:r>
                      <a:endParaRPr lang="uk-UA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90" name="Таблиця 189"/>
          <p:cNvGraphicFramePr/>
          <p:nvPr>
            <p:extLst>
              <p:ext uri="{D42A27DB-BD31-4B8C-83A1-F6EECF244321}">
                <p14:modId xmlns:p14="http://schemas.microsoft.com/office/powerpoint/2010/main" val="4209657829"/>
              </p:ext>
            </p:extLst>
          </p:nvPr>
        </p:nvGraphicFramePr>
        <p:xfrm>
          <a:off x="6113160" y="1356120"/>
          <a:ext cx="2635304" cy="2610600"/>
        </p:xfrm>
        <a:graphic>
          <a:graphicData uri="http://schemas.openxmlformats.org/drawingml/2006/table">
            <a:tbl>
              <a:tblPr/>
              <a:tblGrid>
                <a:gridCol w="2635304"/>
              </a:tblGrid>
              <a:tr h="311400">
                <a:tc>
                  <a:txBody>
                    <a:bodyPr/>
                    <a:lstStyle/>
                    <a:p>
                      <a:pPr algn="ctr">
                        <a:tabLst>
                          <a:tab pos="0" algn="l"/>
                        </a:tabLst>
                      </a:pPr>
                      <a:r>
                        <a:rPr lang="uk-UA" sz="1300" b="1" strike="noStrike" spc="-1" dirty="0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Спостереження за пасажирами</a:t>
                      </a:r>
                      <a:endParaRPr lang="uk-UA" sz="13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1171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uk-UA" sz="1200" b="0" strike="noStrike" spc="-1" dirty="0" smtClean="0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Вплив</a:t>
                      </a:r>
                      <a:r>
                        <a:rPr lang="uk-UA" sz="1200" b="0" strike="noStrike" spc="-1" baseline="0" dirty="0" smtClean="0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 на графік руху, н</a:t>
                      </a:r>
                      <a:r>
                        <a:rPr lang="uk-UA" sz="1200" b="0" strike="noStrike" spc="-1" dirty="0" smtClean="0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ерівномірне </a:t>
                      </a:r>
                      <a:r>
                        <a:rPr lang="uk-UA" sz="1200" b="0" strike="noStrike" spc="-1" dirty="0" err="1" smtClean="0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навантаженя</a:t>
                      </a:r>
                      <a:r>
                        <a:rPr lang="uk-UA" sz="1200" b="0" strike="noStrike" spc="-1" dirty="0" smtClean="0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 на інфраструктуру вокзалів, </a:t>
                      </a:r>
                      <a:r>
                        <a:rPr lang="uk-UA" sz="1200" b="0" strike="noStrike" spc="-1" dirty="0" err="1" smtClean="0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безпековий</a:t>
                      </a:r>
                      <a:r>
                        <a:rPr lang="uk-UA" sz="1200" b="0" strike="noStrike" spc="-1" dirty="0" smtClean="0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 вакуум, </a:t>
                      </a:r>
                      <a:r>
                        <a:rPr lang="uk-UA" sz="1200" b="0" strike="noStrike" spc="-1" dirty="0" err="1" smtClean="0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дизорієнтація</a:t>
                      </a:r>
                      <a:r>
                        <a:rPr lang="uk-UA" sz="1200" b="0" strike="noStrike" spc="-1" dirty="0" smtClean="0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 </a:t>
                      </a:r>
                      <a:endParaRPr lang="uk-UA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uk-UA" sz="1200" b="0" strike="noStrike" spc="-1" dirty="0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в незнайомому </a:t>
                      </a:r>
                      <a:r>
                        <a:rPr lang="uk-UA" sz="1200" b="0" strike="noStrike" spc="-1" dirty="0" smtClean="0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місті, т</a:t>
                      </a:r>
                      <a:r>
                        <a:rPr lang="ru-RU" sz="1200" b="0" strike="noStrike" spc="-1" dirty="0" err="1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руднощі</a:t>
                      </a:r>
                      <a:r>
                        <a:rPr lang="ru-RU" sz="1200" b="0" strike="noStrike" spc="-1" dirty="0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 з </a:t>
                      </a:r>
                      <a:r>
                        <a:rPr lang="ru-RU" sz="1200" b="0" strike="noStrike" spc="-1" dirty="0" err="1" smtClean="0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пересадкою</a:t>
                      </a:r>
                      <a:r>
                        <a:rPr lang="ru-RU" sz="1200" b="0" strike="noStrike" spc="-1" dirty="0" smtClean="0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 на </a:t>
                      </a:r>
                      <a:r>
                        <a:rPr lang="ru-RU" sz="1200" b="0" strike="noStrike" spc="-1" dirty="0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одному </a:t>
                      </a:r>
                      <a:r>
                        <a:rPr lang="ru-RU" sz="1200" b="0" strike="noStrike" spc="-1" dirty="0" err="1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вокзалі</a:t>
                      </a:r>
                      <a:r>
                        <a:rPr lang="uk-UA" sz="1200" b="0" strike="noStrike" spc="-1" dirty="0">
                          <a:solidFill>
                            <a:srgbClr val="002060"/>
                          </a:solidFill>
                          <a:latin typeface="Segoe UI"/>
                          <a:ea typeface="Arial"/>
                        </a:rPr>
                        <a:t> </a:t>
                      </a:r>
                      <a:endParaRPr lang="uk-UA" sz="12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11400">
                <a:tc>
                  <a:txBody>
                    <a:bodyPr/>
                    <a:lstStyle/>
                    <a:p>
                      <a:pPr algn="ctr">
                        <a:tabLst>
                          <a:tab pos="0" algn="l"/>
                        </a:tabLst>
                      </a:pPr>
                      <a:r>
                        <a:rPr lang="uk-UA" sz="1300" b="1" strike="noStrike" spc="-1">
                          <a:solidFill>
                            <a:srgbClr val="FFC000"/>
                          </a:solidFill>
                          <a:latin typeface="Segoe UI"/>
                          <a:ea typeface="Arial"/>
                        </a:rPr>
                        <a:t>Чоп </a:t>
                      </a:r>
                      <a:r>
                        <a:rPr lang="uk-UA" sz="1300" b="1" strike="noStrike" spc="-1">
                          <a:solidFill>
                            <a:srgbClr val="FFC000"/>
                          </a:solidFill>
                          <a:latin typeface="Segoe UI"/>
                          <a:ea typeface="Segoe UI"/>
                        </a:rPr>
                        <a:t>·</a:t>
                      </a:r>
                      <a:r>
                        <a:rPr lang="uk-UA" sz="1300" b="1" strike="noStrike" spc="-1">
                          <a:solidFill>
                            <a:srgbClr val="FFC000"/>
                          </a:solidFill>
                          <a:latin typeface="Segoe UI"/>
                          <a:ea typeface="Arial"/>
                        </a:rPr>
                        <a:t> з 2025</a:t>
                      </a:r>
                      <a:endParaRPr lang="uk-UA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11400">
                <a:tc>
                  <a:txBody>
                    <a:bodyPr/>
                    <a:lstStyle/>
                    <a:p>
                      <a:pPr algn="ctr">
                        <a:tabLst>
                          <a:tab pos="0" algn="l"/>
                        </a:tabLst>
                      </a:pPr>
                      <a:r>
                        <a:rPr lang="uk-UA" sz="1300" b="1" strike="noStrike" spc="-1" dirty="0">
                          <a:solidFill>
                            <a:srgbClr val="FFC000"/>
                          </a:solidFill>
                          <a:latin typeface="Segoe UI"/>
                          <a:ea typeface="Arial"/>
                        </a:rPr>
                        <a:t>Близьке оточення</a:t>
                      </a:r>
                      <a:endParaRPr lang="uk-UA" sz="13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11400">
                <a:tc>
                  <a:txBody>
                    <a:bodyPr/>
                    <a:lstStyle/>
                    <a:p>
                      <a:pPr algn="ctr">
                        <a:tabLst>
                          <a:tab pos="0" algn="l"/>
                        </a:tabLst>
                      </a:pPr>
                      <a:r>
                        <a:rPr lang="uk-UA" sz="1300" b="1" strike="noStrike" spc="-1" dirty="0">
                          <a:solidFill>
                            <a:srgbClr val="FFC000"/>
                          </a:solidFill>
                          <a:latin typeface="Segoe UI"/>
                          <a:ea typeface="Arial"/>
                        </a:rPr>
                        <a:t>Публікації  (</a:t>
                      </a:r>
                      <a:r>
                        <a:rPr lang="en-US" sz="1300" b="1" strike="noStrike" spc="-1" dirty="0">
                          <a:solidFill>
                            <a:srgbClr val="FFC000"/>
                          </a:solidFill>
                          <a:latin typeface="Segoe UI"/>
                          <a:ea typeface="Arial"/>
                        </a:rPr>
                        <a:t>Threads </a:t>
                      </a:r>
                      <a:r>
                        <a:rPr lang="uk-UA" sz="1300" b="1" strike="noStrike" spc="-1" dirty="0">
                          <a:solidFill>
                            <a:srgbClr val="FFC000"/>
                          </a:solidFill>
                          <a:latin typeface="Segoe UI"/>
                          <a:ea typeface="Arial"/>
                        </a:rPr>
                        <a:t>та </a:t>
                      </a:r>
                      <a:r>
                        <a:rPr lang="en-US" sz="1300" b="1" strike="noStrike" spc="-1" dirty="0">
                          <a:solidFill>
                            <a:srgbClr val="FFC000"/>
                          </a:solidFill>
                          <a:latin typeface="Segoe UI"/>
                          <a:ea typeface="Arial"/>
                        </a:rPr>
                        <a:t>X</a:t>
                      </a:r>
                      <a:r>
                        <a:rPr lang="uk-UA" sz="1300" b="1" strike="noStrike" spc="-1" dirty="0">
                          <a:solidFill>
                            <a:srgbClr val="FFC000"/>
                          </a:solidFill>
                          <a:latin typeface="Segoe UI"/>
                          <a:ea typeface="Arial"/>
                        </a:rPr>
                        <a:t>)</a:t>
                      </a:r>
                      <a:endParaRPr lang="uk-UA" sz="13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sldNum" idx="12"/>
          </p:nvPr>
        </p:nvSpPr>
        <p:spPr>
          <a:xfrm>
            <a:off x="7729200" y="4719240"/>
            <a:ext cx="5346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uk-UA" sz="1200" b="1" strike="noStrike" spc="-1">
                <a:solidFill>
                  <a:srgbClr val="151F6D"/>
                </a:solidFill>
                <a:latin typeface="Segoe UI"/>
                <a:ea typeface="Segoe U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fld id="{5F9C4F13-6F22-4D28-83D8-102E7B6D5DD4}" type="slidenum">
              <a:rPr lang="uk-UA" sz="1200" b="1" strike="noStrike" spc="-1">
                <a:solidFill>
                  <a:srgbClr val="151F6D"/>
                </a:solidFill>
                <a:latin typeface="Segoe UI"/>
                <a:ea typeface="Segoe UI"/>
              </a:rPr>
              <a:t>3</a:t>
            </a:fld>
            <a:endParaRPr lang="uk-UA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graphicFrame>
        <p:nvGraphicFramePr>
          <p:cNvPr id="193" name="Таблиця 1"/>
          <p:cNvGraphicFramePr/>
          <p:nvPr>
            <p:extLst>
              <p:ext uri="{D42A27DB-BD31-4B8C-83A1-F6EECF244321}">
                <p14:modId xmlns:p14="http://schemas.microsoft.com/office/powerpoint/2010/main" val="3069452443"/>
              </p:ext>
            </p:extLst>
          </p:nvPr>
        </p:nvGraphicFramePr>
        <p:xfrm>
          <a:off x="395536" y="267494"/>
          <a:ext cx="8352928" cy="4150554"/>
        </p:xfrm>
        <a:graphic>
          <a:graphicData uri="http://schemas.openxmlformats.org/drawingml/2006/table">
            <a:tbl>
              <a:tblPr/>
              <a:tblGrid>
                <a:gridCol w="4176464"/>
                <a:gridCol w="4176464"/>
              </a:tblGrid>
              <a:tr h="392918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uk-UA" sz="2000" b="1" strike="noStrike" spc="-1" dirty="0" smtClean="0">
                          <a:solidFill>
                            <a:srgbClr val="FFFFFF"/>
                          </a:solidFill>
                          <a:latin typeface="Segoe UI"/>
                          <a:ea typeface="Calibri"/>
                        </a:rPr>
                        <a:t>ВІЗУАЛІЗАЦІЯ</a:t>
                      </a:r>
                      <a:endParaRPr lang="uk-UA" sz="20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noFill/>
                      <a:prstDash val="solid"/>
                    </a:lnL>
                    <a:lnR w="9360">
                      <a:noFill/>
                      <a:prstDash val="solid"/>
                    </a:lnR>
                    <a:lnT w="9360">
                      <a:noFill/>
                      <a:prstDash val="solid"/>
                    </a:lnT>
                    <a:lnB w="9360">
                      <a:noFill/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uk-UA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</a:tr>
              <a:tr h="392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800" b="1" strike="noStrike" spc="-1" dirty="0">
                          <a:solidFill>
                            <a:srgbClr val="FFFFFF"/>
                          </a:solidFill>
                          <a:latin typeface="Segoe UI"/>
                          <a:ea typeface="Arial"/>
                        </a:rPr>
                        <a:t>ЗАРАЗ</a:t>
                      </a:r>
                      <a:endParaRPr lang="uk-UA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noFill/>
                      <a:prstDash val="solid"/>
                    </a:lnL>
                    <a:lnR w="9360">
                      <a:noFill/>
                      <a:prstDash val="solid"/>
                    </a:lnR>
                    <a:lnT w="9360">
                      <a:noFill/>
                      <a:prstDash val="solid"/>
                    </a:lnT>
                    <a:lnB w="936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800" b="1" strike="noStrike" spc="-1">
                          <a:solidFill>
                            <a:srgbClr val="FFFFFF"/>
                          </a:solidFill>
                          <a:latin typeface="Segoe UI"/>
                          <a:ea typeface="Arial"/>
                        </a:rPr>
                        <a:t>ПІСЛЯ</a:t>
                      </a:r>
                      <a:endParaRPr lang="uk-UA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noFill/>
                      <a:prstDash val="solid"/>
                    </a:lnL>
                    <a:lnR w="9360">
                      <a:noFill/>
                      <a:prstDash val="solid"/>
                    </a:lnR>
                    <a:lnT w="9360">
                      <a:noFill/>
                      <a:prstDash val="solid"/>
                    </a:lnT>
                    <a:lnB w="9360">
                      <a:noFill/>
                      <a:prstDash val="solid"/>
                    </a:lnB>
                    <a:noFill/>
                  </a:tcPr>
                </a:tc>
              </a:tr>
              <a:tr h="392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600" b="1" strike="noStrike" spc="-1" dirty="0">
                          <a:solidFill>
                            <a:srgbClr val="FFFFFF"/>
                          </a:solidFill>
                          <a:latin typeface="Segoe UI"/>
                          <a:ea typeface="Arial"/>
                        </a:rPr>
                        <a:t>Інформація</a:t>
                      </a:r>
                      <a:endParaRPr lang="uk-UA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noFill/>
                      <a:prstDash val="solid"/>
                    </a:lnL>
                    <a:lnR w="9360">
                      <a:noFill/>
                      <a:prstDash val="solid"/>
                    </a:lnR>
                    <a:lnT w="9360">
                      <a:noFill/>
                      <a:prstDash val="solid"/>
                    </a:lnT>
                    <a:lnB w="936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uk-UA" sz="1600" b="1" strike="noStrike" spc="-1">
                          <a:solidFill>
                            <a:srgbClr val="FFFFFF"/>
                          </a:solidFill>
                          <a:latin typeface="Segoe UI"/>
                          <a:ea typeface="Arial"/>
                        </a:rPr>
                        <a:t>Інформація+навігація</a:t>
                      </a:r>
                      <a:endParaRPr lang="uk-UA" sz="16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noFill/>
                      <a:prstDash val="solid"/>
                    </a:lnL>
                    <a:lnR w="9360">
                      <a:noFill/>
                      <a:prstDash val="solid"/>
                    </a:lnR>
                    <a:lnT w="9360">
                      <a:noFill/>
                      <a:prstDash val="solid"/>
                    </a:lnT>
                    <a:lnB w="9360">
                      <a:noFill/>
                      <a:prstDash val="solid"/>
                    </a:lnB>
                    <a:noFill/>
                  </a:tcPr>
                </a:tc>
              </a:tr>
              <a:tr h="39291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uk-UA" sz="1600" b="0" strike="noStrike" spc="-1" dirty="0">
                          <a:solidFill>
                            <a:srgbClr val="FFFFFF"/>
                          </a:solidFill>
                          <a:latin typeface="Segoe UI"/>
                          <a:ea typeface="Arial"/>
                        </a:rPr>
                        <a:t>поїзд, вокзал, час</a:t>
                      </a:r>
                      <a:endParaRPr lang="uk-UA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noFill/>
                      <a:prstDash val="solid"/>
                    </a:lnL>
                    <a:lnR w="9360">
                      <a:noFill/>
                      <a:prstDash val="solid"/>
                    </a:lnR>
                    <a:lnT w="9360">
                      <a:noFill/>
                      <a:prstDash val="solid"/>
                    </a:lnT>
                    <a:lnB w="936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uk-UA" sz="1600" b="0" strike="noStrike" spc="-1" dirty="0">
                          <a:solidFill>
                            <a:srgbClr val="FFFFFF"/>
                          </a:solidFill>
                          <a:latin typeface="Segoe UI"/>
                          <a:ea typeface="Arial"/>
                        </a:rPr>
                        <a:t>поїзд, вокзал, час</a:t>
                      </a:r>
                      <a:endParaRPr lang="uk-UA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noFill/>
                      <a:prstDash val="solid"/>
                    </a:lnL>
                    <a:lnR w="9360">
                      <a:noFill/>
                      <a:prstDash val="solid"/>
                    </a:lnR>
                    <a:lnT w="9360">
                      <a:noFill/>
                      <a:prstDash val="solid"/>
                    </a:lnT>
                    <a:lnB w="9360">
                      <a:noFill/>
                      <a:prstDash val="solid"/>
                    </a:lnB>
                    <a:noFill/>
                  </a:tcPr>
                </a:tc>
              </a:tr>
              <a:tr h="546992">
                <a:tc>
                  <a:txBody>
                    <a:bodyPr/>
                    <a:lstStyle/>
                    <a:p>
                      <a:endParaRPr lang="uk-UA" sz="1800" b="0" strike="noStrike" spc="-1" dirty="0">
                        <a:solidFill>
                          <a:srgbClr val="000000"/>
                        </a:solidFill>
                        <a:latin typeface="Segoe UI"/>
                        <a:ea typeface="Arial"/>
                      </a:endParaRPr>
                    </a:p>
                  </a:txBody>
                  <a:tcPr>
                    <a:lnL w="9360">
                      <a:noFill/>
                      <a:prstDash val="solid"/>
                    </a:lnL>
                    <a:lnR w="9360">
                      <a:noFill/>
                      <a:prstDash val="solid"/>
                    </a:lnR>
                    <a:lnT w="9360">
                      <a:noFill/>
                      <a:prstDash val="solid"/>
                    </a:lnT>
                    <a:lnB w="936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uk-UA" sz="1600" b="0" strike="noStrike" spc="-1" dirty="0">
                          <a:solidFill>
                            <a:srgbClr val="FFC000"/>
                          </a:solidFill>
                          <a:latin typeface="Segoe UI"/>
                          <a:ea typeface="Arial"/>
                        </a:rPr>
                        <a:t>вхід-вагон-вагон-вихід</a:t>
                      </a:r>
                      <a:endParaRPr lang="uk-UA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uk-UA" sz="1000" b="0" strike="noStrike" spc="-1" dirty="0">
                          <a:solidFill>
                            <a:srgbClr val="FFC000"/>
                          </a:solidFill>
                          <a:latin typeface="Segoe UI"/>
                          <a:ea typeface="Arial"/>
                        </a:rPr>
                        <a:t>Додатково: шлях до укриття, проходу до поїздів під час повітряної тривоги чи до громадського транспорту </a:t>
                      </a:r>
                      <a:endParaRPr lang="uk-UA" sz="10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noFill/>
                      <a:prstDash val="solid"/>
                    </a:lnL>
                    <a:lnR w="9360">
                      <a:noFill/>
                      <a:prstDash val="solid"/>
                    </a:lnR>
                    <a:lnT w="9360">
                      <a:noFill/>
                      <a:prstDash val="solid"/>
                    </a:lnT>
                    <a:lnB w="9360">
                      <a:noFill/>
                      <a:prstDash val="solid"/>
                    </a:lnB>
                    <a:noFill/>
                  </a:tcPr>
                </a:tc>
              </a:tr>
              <a:tr h="392918">
                <a:tc gridSpan="2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100" b="1" strike="noStrike" spc="-1" dirty="0" smtClean="0">
                        <a:solidFill>
                          <a:srgbClr val="FFFFFF"/>
                        </a:solidFill>
                        <a:latin typeface="Segoe UI"/>
                        <a:ea typeface="Calibri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strike="noStrike" spc="-1" dirty="0" smtClean="0">
                          <a:solidFill>
                            <a:srgbClr val="FFFFFF"/>
                          </a:solidFill>
                          <a:latin typeface="Segoe UI"/>
                          <a:ea typeface="Calibri"/>
                        </a:rPr>
                        <a:t>Результат</a:t>
                      </a:r>
                      <a:endParaRPr lang="uk-UA" sz="1800" b="0" strike="noStrike" spc="-1" dirty="0">
                        <a:solidFill>
                          <a:srgbClr val="000000"/>
                        </a:solidFill>
                        <a:latin typeface="Segoe UI"/>
                        <a:ea typeface="Arial"/>
                      </a:endParaRPr>
                    </a:p>
                  </a:txBody>
                  <a:tcPr>
                    <a:lnL w="9360">
                      <a:noFill/>
                      <a:prstDash val="solid"/>
                    </a:lnL>
                    <a:lnR w="9360">
                      <a:noFill/>
                      <a:prstDash val="solid"/>
                    </a:lnR>
                    <a:lnT w="9360">
                      <a:noFill/>
                      <a:prstDash val="solid"/>
                    </a:lnT>
                    <a:lnB w="9360">
                      <a:noFill/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uk-UA" sz="10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noFill/>
                      <a:prstDash val="solid"/>
                    </a:lnL>
                    <a:lnR w="9360">
                      <a:noFill/>
                      <a:prstDash val="solid"/>
                    </a:lnR>
                    <a:lnT w="9360">
                      <a:noFill/>
                      <a:prstDash val="solid"/>
                    </a:lnT>
                    <a:lnB w="9360">
                      <a:noFill/>
                      <a:prstDash val="solid"/>
                    </a:lnB>
                    <a:noFill/>
                  </a:tcPr>
                </a:tc>
              </a:tr>
              <a:tr h="472402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uk-UA" sz="1600" b="0" strike="noStrike" spc="-1" dirty="0" smtClean="0">
                          <a:solidFill>
                            <a:srgbClr val="FFFFFF"/>
                          </a:solidFill>
                          <a:latin typeface="Segoe UI"/>
                          <a:ea typeface="Arial"/>
                        </a:rPr>
                        <a:t>- менший вплив на графік руху та </a:t>
                      </a:r>
                      <a:r>
                        <a:rPr lang="uk-UA" sz="1600" b="0" strike="noStrike" spc="-1" dirty="0" err="1" smtClean="0">
                          <a:solidFill>
                            <a:srgbClr val="FFFFFF"/>
                          </a:solidFill>
                          <a:latin typeface="Segoe UI"/>
                          <a:ea typeface="Arial"/>
                        </a:rPr>
                        <a:t>порушеня</a:t>
                      </a:r>
                      <a:r>
                        <a:rPr lang="uk-UA" sz="1600" b="0" strike="noStrike" spc="-1" dirty="0" smtClean="0">
                          <a:solidFill>
                            <a:srgbClr val="FFFFFF"/>
                          </a:solidFill>
                          <a:latin typeface="Segoe UI"/>
                          <a:ea typeface="Arial"/>
                        </a:rPr>
                        <a:t> правил безпеки на залізниці</a:t>
                      </a:r>
                      <a:endParaRPr lang="uk-UA" sz="1600" b="0" strike="noStrike" spc="-1" dirty="0" smtClean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uk-UA" sz="1600" b="0" strike="noStrike" spc="-1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>
                    <a:lnL w="9360">
                      <a:noFill/>
                      <a:prstDash val="solid"/>
                    </a:lnL>
                    <a:lnR w="9360">
                      <a:noFill/>
                      <a:prstDash val="solid"/>
                    </a:lnR>
                    <a:lnT w="9360">
                      <a:noFill/>
                      <a:prstDash val="solid"/>
                    </a:lnT>
                    <a:lnB w="936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uk-UA" sz="1600" b="0" strike="noStrike" spc="-1" dirty="0" smtClean="0">
                          <a:solidFill>
                            <a:srgbClr val="FFFFFF"/>
                          </a:solidFill>
                          <a:latin typeface="Segoe UI"/>
                          <a:ea typeface="Arial"/>
                        </a:rPr>
                        <a:t>- перебування</a:t>
                      </a:r>
                      <a:r>
                        <a:rPr lang="uk-UA" sz="1600" b="0" strike="noStrike" spc="-1" baseline="0" dirty="0" smtClean="0">
                          <a:solidFill>
                            <a:srgbClr val="FFFFFF"/>
                          </a:solidFill>
                          <a:latin typeface="Segoe UI"/>
                          <a:ea typeface="Arial"/>
                        </a:rPr>
                        <a:t> на вокзалах лише необхідну кількість часу</a:t>
                      </a:r>
                      <a:endParaRPr lang="uk-UA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noFill/>
                      <a:prstDash val="solid"/>
                    </a:lnL>
                    <a:lnR w="9360">
                      <a:noFill/>
                      <a:prstDash val="solid"/>
                    </a:lnR>
                    <a:lnT w="9360">
                      <a:noFill/>
                      <a:prstDash val="solid"/>
                    </a:lnT>
                    <a:lnB w="9360">
                      <a:noFill/>
                      <a:prstDash val="solid"/>
                    </a:lnB>
                    <a:noFill/>
                  </a:tcPr>
                </a:tc>
              </a:tr>
              <a:tr h="472402"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0" strike="noStrike" spc="-1" dirty="0" smtClean="0">
                          <a:solidFill>
                            <a:srgbClr val="FFFFFF"/>
                          </a:solidFill>
                          <a:latin typeface="Segoe UI"/>
                          <a:ea typeface="Arial"/>
                        </a:rPr>
                        <a:t>- маршрути для </a:t>
                      </a:r>
                      <a:r>
                        <a:rPr lang="uk-UA" sz="1600" b="0" strike="noStrike" spc="-1" dirty="0" err="1" smtClean="0">
                          <a:solidFill>
                            <a:srgbClr val="FFFFFF"/>
                          </a:solidFill>
                          <a:latin typeface="Segoe UI"/>
                          <a:ea typeface="Arial"/>
                        </a:rPr>
                        <a:t>маломобільних</a:t>
                      </a:r>
                      <a:r>
                        <a:rPr lang="uk-UA" sz="1600" b="0" strike="noStrike" spc="-1" dirty="0" smtClean="0">
                          <a:solidFill>
                            <a:srgbClr val="FFFFFF"/>
                          </a:solidFill>
                          <a:latin typeface="Segoe UI"/>
                          <a:ea typeface="Arial"/>
                        </a:rPr>
                        <a:t> груп населення</a:t>
                      </a:r>
                      <a:endParaRPr lang="uk-UA" sz="1600" b="0" strike="noStrike" spc="-1" dirty="0">
                        <a:solidFill>
                          <a:srgbClr val="000000"/>
                        </a:solidFill>
                        <a:latin typeface="Segoe UI"/>
                        <a:ea typeface="Arial"/>
                      </a:endParaRPr>
                    </a:p>
                  </a:txBody>
                  <a:tcPr>
                    <a:lnL w="9360">
                      <a:noFill/>
                      <a:prstDash val="solid"/>
                    </a:lnL>
                    <a:lnR w="9360">
                      <a:noFill/>
                      <a:prstDash val="solid"/>
                    </a:lnR>
                    <a:lnT w="9360">
                      <a:noFill/>
                      <a:prstDash val="solid"/>
                    </a:lnT>
                    <a:lnB w="9360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uk-UA" sz="1600" b="0" strike="noStrike" spc="-1" dirty="0" smtClean="0">
                          <a:solidFill>
                            <a:srgbClr val="FFFFFF"/>
                          </a:solidFill>
                          <a:latin typeface="Segoe UI"/>
                          <a:ea typeface="Arial"/>
                        </a:rPr>
                        <a:t>- розвантаження основних проходів/зал</a:t>
                      </a:r>
                      <a:endParaRPr lang="uk-UA" sz="16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9360">
                      <a:noFill/>
                      <a:prstDash val="solid"/>
                    </a:lnL>
                    <a:lnR w="9360">
                      <a:noFill/>
                      <a:prstDash val="solid"/>
                    </a:lnR>
                    <a:lnT w="9360">
                      <a:noFill/>
                      <a:prstDash val="solid"/>
                    </a:lnT>
                    <a:lnB w="9360">
                      <a:noFill/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sldNum" idx="13"/>
          </p:nvPr>
        </p:nvSpPr>
        <p:spPr>
          <a:xfrm>
            <a:off x="7729200" y="4672440"/>
            <a:ext cx="5346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uk-UA" sz="1200" b="1" strike="noStrike" spc="-1">
                <a:solidFill>
                  <a:schemeClr val="lt1"/>
                </a:solidFill>
                <a:latin typeface="Segoe UI"/>
                <a:ea typeface="Segoe U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fld id="{5685615C-397E-4121-9512-A2345999E46E}" type="slidenum">
              <a:rPr lang="uk-UA" sz="1200" b="1" strike="noStrike" spc="-1">
                <a:solidFill>
                  <a:schemeClr val="lt1"/>
                </a:solidFill>
                <a:latin typeface="Segoe UI"/>
                <a:ea typeface="Segoe UI"/>
              </a:rPr>
              <a:t>4</a:t>
            </a:fld>
            <a:endParaRPr lang="uk-UA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195" name="Рисунок 194"/>
          <p:cNvPicPr/>
          <p:nvPr/>
        </p:nvPicPr>
        <p:blipFill>
          <a:blip r:embed="rId2"/>
          <a:stretch/>
        </p:blipFill>
        <p:spPr>
          <a:xfrm>
            <a:off x="500760" y="108000"/>
            <a:ext cx="8139240" cy="5753880"/>
          </a:xfrm>
          <a:prstGeom prst="rect">
            <a:avLst/>
          </a:prstGeom>
          <a:ln w="0">
            <a:noFill/>
          </a:ln>
        </p:spPr>
      </p:pic>
      <p:sp>
        <p:nvSpPr>
          <p:cNvPr id="196" name="Google Shape;29;p 2"/>
          <p:cNvSpPr txBox="1"/>
          <p:nvPr/>
        </p:nvSpPr>
        <p:spPr>
          <a:xfrm>
            <a:off x="360000" y="180000"/>
            <a:ext cx="8640000" cy="47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uk-UA" sz="2600" b="1" strike="noStrike" spc="-1" dirty="0">
                <a:solidFill>
                  <a:srgbClr val="151F6D"/>
                </a:solidFill>
                <a:latin typeface="Segoe UI"/>
                <a:ea typeface="Arial"/>
              </a:rPr>
              <a:t>Знайомий з місцем навіть коли прийшов вперше!</a:t>
            </a:r>
            <a:endParaRPr lang="uk-UA" sz="2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" name="Picture 3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454" b="68771" l="21307" r="66873"/>
                    </a14:imgEffect>
                  </a14:imgLayer>
                </a14:imgProps>
              </a:ext>
            </a:extLst>
          </a:blip>
          <a:srcRect l="15611" t="29039" r="27431" b="26814"/>
          <a:stretch/>
        </p:blipFill>
        <p:spPr>
          <a:xfrm>
            <a:off x="3203836" y="555526"/>
            <a:ext cx="2952328" cy="1965324"/>
          </a:xfrm>
          <a:prstGeom prst="rect">
            <a:avLst/>
          </a:prstGeom>
          <a:ln w="0">
            <a:noFill/>
          </a:ln>
        </p:spPr>
      </p:pic>
      <p:sp>
        <p:nvSpPr>
          <p:cNvPr id="6" name="Google Shape;29;p 3"/>
          <p:cNvSpPr txBox="1"/>
          <p:nvPr/>
        </p:nvSpPr>
        <p:spPr>
          <a:xfrm>
            <a:off x="6660232" y="3651870"/>
            <a:ext cx="1476656" cy="31156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uk-UA" b="1" strike="noStrike" spc="-1" dirty="0" smtClean="0">
                <a:solidFill>
                  <a:schemeClr val="bg1"/>
                </a:solidFill>
                <a:latin typeface="Segoe UI"/>
                <a:ea typeface="Arial"/>
              </a:rPr>
              <a:t>Львів</a:t>
            </a:r>
            <a:endParaRPr lang="uk-UA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4865518" y="3608516"/>
            <a:ext cx="45719" cy="45719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Овал 7"/>
          <p:cNvSpPr/>
          <p:nvPr/>
        </p:nvSpPr>
        <p:spPr>
          <a:xfrm>
            <a:off x="5364088" y="3507854"/>
            <a:ext cx="45719" cy="45719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Овал 11"/>
          <p:cNvSpPr/>
          <p:nvPr/>
        </p:nvSpPr>
        <p:spPr>
          <a:xfrm>
            <a:off x="4865517" y="3608516"/>
            <a:ext cx="45719" cy="45719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-0.00061 L -0.00017 -0.03271 L 0.01059 -0.03271 L 0.0118 -0.07654 L 0.06944 -0.07716 L 0.06962 -0.1858 L 0.18923 -0.18549 " pathEditMode="relative" ptsTypes="AAAAAAA">
                                      <p:cBhvr>
                                        <p:cTn id="6" dur="1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5.4321E-6 L -0.00018 -0.03056 L 0.01076 -0.03334 L 0.01024 -0.07408 L 0.02604 -0.07593 L 0.025 -0.18519 L 0.18836 -0.18427 " pathEditMode="relative" ptsTypes="AAAAAAA">
                                      <p:cBhvr>
                                        <p:cTn id="8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8.64198E-7 L 0.00017 -0.05432 L 0.01528 -0.05617 L 0.01528 -0.16451 L 0.13281 -0.16389 " pathEditMode="relative" ptsTypes="AAAAA">
                                      <p:cBhvr>
                                        <p:cTn id="10" dur="1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sldNum" idx="14"/>
          </p:nvPr>
        </p:nvSpPr>
        <p:spPr>
          <a:xfrm>
            <a:off x="7729200" y="4719240"/>
            <a:ext cx="5346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uk-UA" sz="1200" b="1" strike="noStrike" spc="-1">
                <a:solidFill>
                  <a:srgbClr val="151F6D"/>
                </a:solidFill>
                <a:latin typeface="Segoe UI"/>
                <a:ea typeface="Segoe U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fld id="{18220265-54E2-4498-875D-0A1A4CDF1C2A}" type="slidenum">
              <a:rPr lang="uk-UA" sz="1200" b="1" strike="noStrike" spc="-1">
                <a:solidFill>
                  <a:srgbClr val="151F6D"/>
                </a:solidFill>
                <a:latin typeface="Segoe UI"/>
                <a:ea typeface="Segoe UI"/>
              </a:rPr>
              <a:t>5</a:t>
            </a:fld>
            <a:endParaRPr lang="uk-UA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198" name="Рисунок 197"/>
          <p:cNvPicPr/>
          <p:nvPr/>
        </p:nvPicPr>
        <p:blipFill>
          <a:blip r:embed="rId2"/>
          <a:stretch/>
        </p:blipFill>
        <p:spPr>
          <a:xfrm>
            <a:off x="3492000" y="42120"/>
            <a:ext cx="2124000" cy="4600800"/>
          </a:xfrm>
          <a:prstGeom prst="rect">
            <a:avLst/>
          </a:prstGeom>
          <a:ln w="0">
            <a:noFill/>
          </a:ln>
        </p:spPr>
      </p:pic>
      <p:pic>
        <p:nvPicPr>
          <p:cNvPr id="199" name="Рисунок 198"/>
          <p:cNvPicPr/>
          <p:nvPr/>
        </p:nvPicPr>
        <p:blipFill>
          <a:blip r:embed="rId3"/>
          <a:stretch/>
        </p:blipFill>
        <p:spPr>
          <a:xfrm>
            <a:off x="802080" y="64440"/>
            <a:ext cx="2113920" cy="4579560"/>
          </a:xfrm>
          <a:prstGeom prst="rect">
            <a:avLst/>
          </a:prstGeom>
          <a:ln w="0">
            <a:noFill/>
          </a:ln>
        </p:spPr>
      </p:pic>
      <p:pic>
        <p:nvPicPr>
          <p:cNvPr id="200" name="Рисунок 199"/>
          <p:cNvPicPr/>
          <p:nvPr/>
        </p:nvPicPr>
        <p:blipFill>
          <a:blip r:embed="rId4"/>
          <a:stretch/>
        </p:blipFill>
        <p:spPr>
          <a:xfrm>
            <a:off x="6156000" y="42840"/>
            <a:ext cx="2124000" cy="4601160"/>
          </a:xfrm>
          <a:prstGeom prst="rect">
            <a:avLst/>
          </a:prstGeom>
          <a:ln w="0">
            <a:noFill/>
          </a:ln>
        </p:spPr>
      </p:pic>
      <p:sp>
        <p:nvSpPr>
          <p:cNvPr id="6" name="Овал 5"/>
          <p:cNvSpPr/>
          <p:nvPr/>
        </p:nvSpPr>
        <p:spPr>
          <a:xfrm>
            <a:off x="3783351" y="3030086"/>
            <a:ext cx="45719" cy="45719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05556E-6 -5.4321E-6 L 0.00017 -0.06019 L 0.01666 -0.05988 L 0.01579 -0.17748 L 0.14652 -0.17748 " pathEditMode="relative" ptsTypes="AAAAA">
                                      <p:cBhvr>
                                        <p:cTn id="6" dur="1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/>
          </p:cNvSpPr>
          <p:nvPr>
            <p:ph type="sldNum" idx="15"/>
          </p:nvPr>
        </p:nvSpPr>
        <p:spPr>
          <a:xfrm>
            <a:off x="7729200" y="4672440"/>
            <a:ext cx="5346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uk-UA" sz="1200" b="1" strike="noStrike" spc="-1">
                <a:solidFill>
                  <a:schemeClr val="lt1"/>
                </a:solidFill>
                <a:latin typeface="Segoe UI"/>
                <a:ea typeface="Segoe U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fld id="{938C3F63-9F53-439F-A318-768A3199B5F7}" type="slidenum">
              <a:rPr lang="uk-UA" sz="1200" b="1" strike="noStrike" spc="-1">
                <a:solidFill>
                  <a:schemeClr val="lt1"/>
                </a:solidFill>
                <a:latin typeface="Segoe UI"/>
                <a:ea typeface="Segoe UI"/>
              </a:rPr>
              <a:t>6</a:t>
            </a:fld>
            <a:endParaRPr lang="uk-UA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2" name="Google Shape;165;g37778263ca3_0_19"/>
          <p:cNvSpPr/>
          <p:nvPr/>
        </p:nvSpPr>
        <p:spPr>
          <a:xfrm>
            <a:off x="5628960" y="4250880"/>
            <a:ext cx="1982880" cy="30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uk-UA" sz="1400" b="1" strike="noStrike" spc="-1">
                <a:solidFill>
                  <a:schemeClr val="lt1"/>
                </a:solidFill>
                <a:latin typeface="Arial"/>
                <a:ea typeface="Arial"/>
              </a:rPr>
              <a:t>АРМ “Вагон”</a:t>
            </a: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3" name="Рисунок 202"/>
          <p:cNvPicPr/>
          <p:nvPr/>
        </p:nvPicPr>
        <p:blipFill>
          <a:blip r:embed="rId3"/>
          <a:stretch/>
        </p:blipFill>
        <p:spPr>
          <a:xfrm>
            <a:off x="2073240" y="-180000"/>
            <a:ext cx="7070760" cy="4998240"/>
          </a:xfrm>
          <a:prstGeom prst="rect">
            <a:avLst/>
          </a:prstGeom>
          <a:ln w="0">
            <a:noFill/>
          </a:ln>
        </p:spPr>
      </p:pic>
      <p:sp>
        <p:nvSpPr>
          <p:cNvPr id="204" name="Google Shape;29;p 3"/>
          <p:cNvSpPr txBox="1"/>
          <p:nvPr/>
        </p:nvSpPr>
        <p:spPr>
          <a:xfrm>
            <a:off x="360000" y="180360"/>
            <a:ext cx="8640000" cy="47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uk-UA" sz="2600" b="1" strike="noStrike" spc="-1" dirty="0">
                <a:solidFill>
                  <a:srgbClr val="151F6D"/>
                </a:solidFill>
                <a:latin typeface="Segoe UI"/>
                <a:ea typeface="Arial"/>
              </a:rPr>
              <a:t>Пересадка </a:t>
            </a:r>
            <a:r>
              <a:rPr lang="uk-UA" sz="2600" b="1" strike="noStrike" spc="-1" dirty="0" smtClean="0">
                <a:solidFill>
                  <a:srgbClr val="151F6D"/>
                </a:solidFill>
                <a:latin typeface="Segoe UI"/>
                <a:ea typeface="Arial"/>
              </a:rPr>
              <a:t>без </a:t>
            </a:r>
            <a:r>
              <a:rPr lang="uk-UA" sz="2600" b="1" strike="noStrike" spc="-1" dirty="0">
                <a:solidFill>
                  <a:srgbClr val="151F6D"/>
                </a:solidFill>
                <a:latin typeface="Segoe UI"/>
                <a:ea typeface="Arial"/>
              </a:rPr>
              <a:t>виходу в місто </a:t>
            </a:r>
            <a:endParaRPr lang="uk-UA" sz="26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5" name="Рисунок 204"/>
          <p:cNvPicPr/>
          <p:nvPr/>
        </p:nvPicPr>
        <p:blipFill>
          <a:blip r:embed="rId4"/>
          <a:stretch/>
        </p:blipFill>
        <p:spPr>
          <a:xfrm>
            <a:off x="422640" y="660240"/>
            <a:ext cx="1737360" cy="3764520"/>
          </a:xfrm>
          <a:prstGeom prst="rect">
            <a:avLst/>
          </a:prstGeom>
          <a:ln w="0">
            <a:noFill/>
          </a:ln>
        </p:spPr>
      </p:pic>
      <p:sp>
        <p:nvSpPr>
          <p:cNvPr id="7" name="Google Shape;29;p 3"/>
          <p:cNvSpPr txBox="1"/>
          <p:nvPr/>
        </p:nvSpPr>
        <p:spPr>
          <a:xfrm>
            <a:off x="7308304" y="3939314"/>
            <a:ext cx="1476656" cy="31156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uk-UA" b="1" strike="noStrike" spc="-1" dirty="0" smtClean="0">
                <a:solidFill>
                  <a:srgbClr val="151F6D"/>
                </a:solidFill>
                <a:latin typeface="Segoe UI"/>
                <a:ea typeface="Arial"/>
              </a:rPr>
              <a:t>Київ-Пас</a:t>
            </a:r>
            <a:endParaRPr lang="uk-UA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4317117" y="2256038"/>
            <a:ext cx="45719" cy="45719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Овал 8"/>
          <p:cNvSpPr/>
          <p:nvPr/>
        </p:nvSpPr>
        <p:spPr>
          <a:xfrm>
            <a:off x="4322852" y="2251458"/>
            <a:ext cx="45719" cy="45719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5679E-6 L 0.2349 0.00185 L 0.23542 0.07592 L 0.28125 0.07592 " pathEditMode="relative" ptsTypes="AAAA">
                                      <p:cBhvr>
                                        <p:cTn id="6" dur="1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5.4321E-6 L 0.11927 0.00369 L 0.11771 0.07499 L 0.27865 0.07869 " pathEditMode="relative" ptsTypes="AAAA">
                                      <p:cBhvr>
                                        <p:cTn id="8" dur="1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sldNum" idx="16"/>
          </p:nvPr>
        </p:nvSpPr>
        <p:spPr>
          <a:xfrm>
            <a:off x="7729200" y="4719240"/>
            <a:ext cx="5346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uk-UA" sz="1200" b="1" strike="noStrike" spc="-1">
                <a:solidFill>
                  <a:srgbClr val="151F6D"/>
                </a:solidFill>
                <a:latin typeface="Segoe UI"/>
                <a:ea typeface="Segoe U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fld id="{0BB70627-DBC5-493D-BEDE-5D4CA0D65100}" type="slidenum">
              <a:rPr lang="uk-UA" sz="1200" b="1" strike="noStrike" spc="-1">
                <a:solidFill>
                  <a:srgbClr val="151F6D"/>
                </a:solidFill>
                <a:latin typeface="Segoe UI"/>
                <a:ea typeface="Segoe UI"/>
              </a:rPr>
              <a:t>7</a:t>
            </a:fld>
            <a:endParaRPr lang="uk-UA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7" name="Google Shape;174;p26"/>
          <p:cNvSpPr/>
          <p:nvPr/>
        </p:nvSpPr>
        <p:spPr>
          <a:xfrm>
            <a:off x="952560" y="3515040"/>
            <a:ext cx="7238520" cy="82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8" name="Рисунок 207"/>
          <p:cNvPicPr/>
          <p:nvPr/>
        </p:nvPicPr>
        <p:blipFill>
          <a:blip r:embed="rId2"/>
          <a:stretch/>
        </p:blipFill>
        <p:spPr>
          <a:xfrm>
            <a:off x="432000" y="-900000"/>
            <a:ext cx="8401680" cy="5940000"/>
          </a:xfrm>
          <a:prstGeom prst="rect">
            <a:avLst/>
          </a:prstGeom>
          <a:ln w="0">
            <a:noFill/>
          </a:ln>
        </p:spPr>
      </p:pic>
      <p:sp>
        <p:nvSpPr>
          <p:cNvPr id="209" name="TextBox 208"/>
          <p:cNvSpPr txBox="1"/>
          <p:nvPr/>
        </p:nvSpPr>
        <p:spPr>
          <a:xfrm>
            <a:off x="0" y="266400"/>
            <a:ext cx="9144000" cy="17136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ctr"/>
            <a:r>
              <a:rPr lang="uk-UA" sz="2800" b="1" strike="noStrike" spc="-1">
                <a:solidFill>
                  <a:schemeClr val="lt1"/>
                </a:solidFill>
                <a:latin typeface="Segoe UI"/>
                <a:ea typeface="Arial"/>
              </a:rPr>
              <a:t>Невеликі станції також можуть бути складними</a:t>
            </a:r>
            <a:endParaRPr lang="uk-UA" sz="2800" b="0" strike="noStrike" spc="-1">
              <a:solidFill>
                <a:srgbClr val="000000"/>
              </a:solidFill>
              <a:latin typeface="Arial"/>
            </a:endParaRPr>
          </a:p>
          <a:p>
            <a:pPr algn="ctr"/>
            <a:r>
              <a:rPr lang="uk-UA" sz="1600" b="1" strike="noStrike" spc="-1">
                <a:solidFill>
                  <a:schemeClr val="lt1"/>
                </a:solidFill>
                <a:latin typeface="Segoe UI"/>
                <a:ea typeface="Arial"/>
              </a:rPr>
              <a:t>Тим паче з двома вокзалами</a:t>
            </a:r>
            <a:endParaRPr lang="uk-UA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Google Shape;29;p 3"/>
          <p:cNvSpPr txBox="1"/>
          <p:nvPr/>
        </p:nvSpPr>
        <p:spPr>
          <a:xfrm>
            <a:off x="7308304" y="3939314"/>
            <a:ext cx="1476656" cy="31156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uk-UA" b="1" strike="noStrike" spc="-1" dirty="0" smtClean="0">
                <a:solidFill>
                  <a:schemeClr val="bg1"/>
                </a:solidFill>
                <a:latin typeface="Segoe UI"/>
                <a:ea typeface="Arial"/>
              </a:rPr>
              <a:t>Чоп</a:t>
            </a:r>
            <a:endParaRPr lang="uk-UA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689337" y="2355726"/>
            <a:ext cx="45719" cy="45719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Овал 7"/>
          <p:cNvSpPr/>
          <p:nvPr/>
        </p:nvSpPr>
        <p:spPr>
          <a:xfrm>
            <a:off x="1689336" y="2357154"/>
            <a:ext cx="45719" cy="45719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Овал 8"/>
          <p:cNvSpPr/>
          <p:nvPr/>
        </p:nvSpPr>
        <p:spPr>
          <a:xfrm>
            <a:off x="1689335" y="2360963"/>
            <a:ext cx="45719" cy="45719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20988E-6 L 0.36666 -0.00031 L 0.36684 0.13426 L 0.34531 0.13426 " pathEditMode="relative" ptsTypes="AAAA">
                                      <p:cBhvr>
                                        <p:cTn id="6" dur="1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7 0.00093 L 0.13091 0.00216 L 0.13056 0.05741 L 0.23785 0.05649 L 0.23733 0.12315 L 0.31702 0.2676 L 0.36858 0.26667 L 0.36841 0.13426 L 0.3467 0.13519 " pathEditMode="relative" ptsTypes="AAAAAAAAA">
                                      <p:cBhvr>
                                        <p:cTn id="8" dur="1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031 L 0.26059 0.00124 L 0.26007 0.05617 L 0.36754 0.05617 L 0.36858 0.13488 L 0.34757 0.13364 " pathEditMode="relative" ptsTypes="AAAAAA">
                                      <p:cBhvr>
                                        <p:cTn id="10" dur="1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sldNum" idx="4294967295"/>
          </p:nvPr>
        </p:nvSpPr>
        <p:spPr>
          <a:xfrm>
            <a:off x="7729200" y="4672440"/>
            <a:ext cx="5346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uk-UA" sz="1200" b="1" strike="noStrike" spc="-1">
                <a:solidFill>
                  <a:schemeClr val="lt1"/>
                </a:solidFill>
                <a:latin typeface="Segoe UI"/>
                <a:ea typeface="Segoe U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fld id="{90B99C75-E71B-41CA-86C7-FB22608965FA}" type="slidenum">
              <a:rPr lang="uk-UA" sz="1200" b="1" strike="noStrike" spc="-1">
                <a:solidFill>
                  <a:schemeClr val="lt1"/>
                </a:solidFill>
                <a:latin typeface="Segoe UI"/>
                <a:ea typeface="Segoe UI"/>
              </a:rPr>
              <a:t>8</a:t>
            </a:fld>
            <a:endParaRPr lang="uk-UA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66400"/>
            <a:ext cx="9144000" cy="3901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ctr"/>
            <a:r>
              <a:rPr lang="uk-UA" sz="3200" b="1" strike="noStrike" spc="-1" dirty="0" err="1">
                <a:solidFill>
                  <a:srgbClr val="002060"/>
                </a:solidFill>
                <a:latin typeface="Segoe UI"/>
                <a:ea typeface="Arial"/>
              </a:rPr>
              <a:t>InnoTrans</a:t>
            </a:r>
            <a:r>
              <a:rPr lang="uk-UA" sz="3200" b="1" strike="noStrike" spc="-1" dirty="0">
                <a:solidFill>
                  <a:srgbClr val="002060"/>
                </a:solidFill>
                <a:latin typeface="Segoe UI"/>
                <a:ea typeface="Arial"/>
              </a:rPr>
              <a:t> 2026</a:t>
            </a:r>
            <a:endParaRPr lang="uk-UA" sz="3200" b="0" strike="noStrike" spc="-1" dirty="0">
              <a:solidFill>
                <a:srgbClr val="002060"/>
              </a:solidFill>
              <a:latin typeface="Arial"/>
            </a:endParaRPr>
          </a:p>
          <a:p>
            <a:pPr algn="ctr"/>
            <a:endParaRPr lang="uk-UA" sz="2800" b="0" strike="noStrike" spc="-1" dirty="0">
              <a:solidFill>
                <a:srgbClr val="002060"/>
              </a:solidFill>
              <a:latin typeface="Arial"/>
            </a:endParaRPr>
          </a:p>
          <a:p>
            <a:pPr algn="ctr"/>
            <a:r>
              <a:rPr lang="uk-UA" sz="2800" b="1" strike="noStrike" spc="-1" dirty="0">
                <a:solidFill>
                  <a:srgbClr val="002060"/>
                </a:solidFill>
                <a:latin typeface="Segoe UI"/>
                <a:ea typeface="Arial"/>
              </a:rPr>
              <a:t>Безперечно пропонуватиме інновації:</a:t>
            </a:r>
            <a:endParaRPr lang="uk-UA" sz="2800" b="0" strike="noStrike" spc="-1" dirty="0">
              <a:solidFill>
                <a:srgbClr val="002060"/>
              </a:solidFill>
              <a:latin typeface="Arial"/>
            </a:endParaRPr>
          </a:p>
          <a:p>
            <a:pPr algn="ctr"/>
            <a:endParaRPr lang="uk-UA" sz="2400" b="0" strike="noStrike" spc="-1" dirty="0">
              <a:solidFill>
                <a:srgbClr val="00206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uk-UA" sz="2200" b="1" strike="noStrike" spc="-1" dirty="0">
                <a:solidFill>
                  <a:srgbClr val="002060"/>
                </a:solidFill>
                <a:latin typeface="Segoe UI"/>
                <a:ea typeface="Arial"/>
              </a:rPr>
              <a:t>- розробки рухомого складу</a:t>
            </a:r>
            <a:endParaRPr lang="uk-UA" sz="2200" b="0" strike="noStrike" spc="-1" dirty="0">
              <a:solidFill>
                <a:srgbClr val="00206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uk-UA" sz="2200" b="1" strike="noStrike" spc="-1" dirty="0">
                <a:solidFill>
                  <a:srgbClr val="002060"/>
                </a:solidFill>
                <a:latin typeface="Segoe UI"/>
                <a:ea typeface="Arial"/>
              </a:rPr>
              <a:t>- засоби діагностування</a:t>
            </a:r>
            <a:endParaRPr lang="uk-UA" sz="2200" b="0" strike="noStrike" spc="-1" dirty="0">
              <a:solidFill>
                <a:srgbClr val="002060"/>
              </a:solidFill>
              <a:latin typeface="Arial"/>
            </a:endParaRPr>
          </a:p>
          <a:p>
            <a:pPr algn="ctr"/>
            <a:r>
              <a:rPr lang="uk-UA" sz="2200" b="1" strike="noStrike" spc="-1" dirty="0">
                <a:solidFill>
                  <a:srgbClr val="002060"/>
                </a:solidFill>
                <a:latin typeface="Segoe UI"/>
                <a:ea typeface="Arial"/>
              </a:rPr>
              <a:t>- дистанційного контролю технічного стану рухомого складу</a:t>
            </a:r>
            <a:endParaRPr lang="uk-UA" sz="2200" b="0" strike="noStrike" spc="-1" dirty="0">
              <a:solidFill>
                <a:srgbClr val="002060"/>
              </a:solidFill>
              <a:latin typeface="Arial"/>
            </a:endParaRPr>
          </a:p>
          <a:p>
            <a:pPr algn="ctr"/>
            <a:endParaRPr lang="uk-UA" sz="2400" b="0" strike="noStrike" spc="-1" dirty="0">
              <a:solidFill>
                <a:srgbClr val="002060"/>
              </a:solidFill>
              <a:latin typeface="Arial"/>
            </a:endParaRPr>
          </a:p>
          <a:p>
            <a:pPr algn="ctr"/>
            <a:r>
              <a:rPr lang="uk-UA" sz="2400" b="1" strike="noStrike" spc="-1" dirty="0">
                <a:solidFill>
                  <a:srgbClr val="002060"/>
                </a:solidFill>
                <a:latin typeface="Segoe UI"/>
                <a:ea typeface="Arial"/>
              </a:rPr>
              <a:t>  </a:t>
            </a:r>
            <a:endParaRPr lang="uk-UA" sz="2400" b="0" strike="noStrike" spc="-1" dirty="0">
              <a:solidFill>
                <a:srgbClr val="00206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33360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sldNum" idx="18"/>
          </p:nvPr>
        </p:nvSpPr>
        <p:spPr>
          <a:xfrm>
            <a:off x="7729200" y="4719240"/>
            <a:ext cx="53460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uk-UA" sz="1200" b="1" strike="noStrike" spc="-1">
                <a:solidFill>
                  <a:srgbClr val="151F6D"/>
                </a:solidFill>
                <a:latin typeface="Segoe UI"/>
                <a:ea typeface="Segoe U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fld id="{8389264A-D167-4130-BBCF-C8DD0670672D}" type="slidenum">
              <a:rPr lang="uk-UA" sz="1200" b="1" strike="noStrike" spc="-1">
                <a:solidFill>
                  <a:srgbClr val="151F6D"/>
                </a:solidFill>
                <a:latin typeface="Segoe UI"/>
                <a:ea typeface="Segoe UI"/>
              </a:rPr>
              <a:t>9</a:t>
            </a:fld>
            <a:endParaRPr lang="uk-UA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5" name="Google Shape;174;p 1"/>
          <p:cNvSpPr/>
          <p:nvPr/>
        </p:nvSpPr>
        <p:spPr>
          <a:xfrm>
            <a:off x="952560" y="3515040"/>
            <a:ext cx="7238520" cy="82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spAutoFit/>
          </a:bodyPr>
          <a:lstStyle/>
          <a:p>
            <a:endParaRPr lang="uk-UA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00000" y="180000"/>
            <a:ext cx="7560000" cy="5299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algn="ctr"/>
            <a:r>
              <a:rPr lang="uk-UA" sz="2600" b="1" strike="noStrike" spc="-1" dirty="0">
                <a:solidFill>
                  <a:schemeClr val="bg1"/>
                </a:solidFill>
                <a:latin typeface="Segoe UI"/>
                <a:ea typeface="Arial"/>
              </a:rPr>
              <a:t>Потенціал</a:t>
            </a:r>
            <a:endParaRPr lang="uk-UA" sz="2600" b="0" strike="noStrike" spc="-1" dirty="0">
              <a:solidFill>
                <a:schemeClr val="bg1"/>
              </a:solidFill>
              <a:latin typeface="Arial"/>
            </a:endParaRPr>
          </a:p>
        </p:txBody>
      </p:sp>
      <p:graphicFrame>
        <p:nvGraphicFramePr>
          <p:cNvPr id="7" name="Таблиця 6"/>
          <p:cNvGraphicFramePr/>
          <p:nvPr>
            <p:extLst>
              <p:ext uri="{D42A27DB-BD31-4B8C-83A1-F6EECF244321}">
                <p14:modId xmlns:p14="http://schemas.microsoft.com/office/powerpoint/2010/main" val="2156379615"/>
              </p:ext>
            </p:extLst>
          </p:nvPr>
        </p:nvGraphicFramePr>
        <p:xfrm>
          <a:off x="1043608" y="1203598"/>
          <a:ext cx="2961592" cy="1837680"/>
        </p:xfrm>
        <a:graphic>
          <a:graphicData uri="http://schemas.openxmlformats.org/drawingml/2006/table">
            <a:tbl>
              <a:tblPr/>
              <a:tblGrid>
                <a:gridCol w="2961592"/>
              </a:tblGrid>
              <a:tr h="171000">
                <a:tc>
                  <a:txBody>
                    <a:bodyPr/>
                    <a:lstStyle/>
                    <a:p>
                      <a:pPr algn="ctr">
                        <a:tabLst>
                          <a:tab pos="0" algn="l"/>
                        </a:tabLst>
                      </a:pPr>
                      <a:r>
                        <a:rPr lang="uk-UA" sz="2000" b="1" strike="noStrike" spc="-1" dirty="0">
                          <a:solidFill>
                            <a:schemeClr val="bg1"/>
                          </a:solidFill>
                          <a:latin typeface="Segoe UI"/>
                          <a:ea typeface="Arial"/>
                        </a:rPr>
                        <a:t>УЧАСНИКУ</a:t>
                      </a:r>
                      <a:endParaRPr lang="uk-UA" sz="2000" b="0" strike="noStrike" spc="-1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35600">
                <a:tc>
                  <a:txBody>
                    <a:bodyPr/>
                    <a:lstStyle/>
                    <a:p>
                      <a:r>
                        <a:rPr lang="uk-UA" sz="1800" b="0" strike="noStrike" spc="-1" dirty="0" smtClean="0">
                          <a:solidFill>
                            <a:schemeClr val="bg1"/>
                          </a:solidFill>
                          <a:latin typeface="Segoe UI"/>
                          <a:ea typeface="Arial"/>
                        </a:rPr>
                        <a:t>- новий </a:t>
                      </a:r>
                      <a:r>
                        <a:rPr lang="uk-UA" sz="1800" b="0" strike="noStrike" spc="-1" dirty="0">
                          <a:solidFill>
                            <a:schemeClr val="bg1"/>
                          </a:solidFill>
                          <a:latin typeface="Segoe UI"/>
                          <a:ea typeface="Arial"/>
                        </a:rPr>
                        <a:t>досвід </a:t>
                      </a:r>
                      <a:r>
                        <a:rPr lang="uk-UA" sz="1800" b="0" strike="noStrike" spc="-1" dirty="0" smtClean="0">
                          <a:solidFill>
                            <a:schemeClr val="bg1"/>
                          </a:solidFill>
                          <a:latin typeface="Segoe UI"/>
                          <a:ea typeface="Arial"/>
                        </a:rPr>
                        <a:t>взаємодії з </a:t>
                      </a:r>
                      <a:r>
                        <a:rPr lang="uk-UA" sz="1800" b="0" strike="noStrike" spc="-1" dirty="0">
                          <a:solidFill>
                            <a:schemeClr val="bg1"/>
                          </a:solidFill>
                          <a:latin typeface="Segoe UI"/>
                          <a:ea typeface="Arial"/>
                        </a:rPr>
                        <a:t>сучасними технологіями</a:t>
                      </a:r>
                      <a:endParaRPr lang="uk-UA" sz="1800" b="0" strike="noStrike" spc="-1" dirty="0">
                        <a:solidFill>
                          <a:schemeClr val="bg1"/>
                        </a:solidFill>
                        <a:latin typeface="Segoe U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61800">
                <a:tc>
                  <a:txBody>
                    <a:bodyPr/>
                    <a:lstStyle/>
                    <a:p>
                      <a:r>
                        <a:rPr lang="uk-UA" sz="1800" b="0" strike="noStrike" spc="-1" dirty="0" smtClean="0">
                          <a:solidFill>
                            <a:schemeClr val="bg1"/>
                          </a:solidFill>
                          <a:latin typeface="Segoe UI"/>
                        </a:rPr>
                        <a:t>- ідеї </a:t>
                      </a:r>
                      <a:r>
                        <a:rPr lang="uk-UA" sz="1800" b="0" strike="noStrike" spc="-1" dirty="0">
                          <a:solidFill>
                            <a:schemeClr val="bg1"/>
                          </a:solidFill>
                          <a:latin typeface="Segoe UI"/>
                        </a:rPr>
                        <a:t>для нових інновацій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35600">
                <a:tc>
                  <a:txBody>
                    <a:bodyPr/>
                    <a:lstStyle/>
                    <a:p>
                      <a:r>
                        <a:rPr lang="ru-RU" sz="1800" b="0" strike="noStrike" spc="-1" dirty="0" smtClean="0">
                          <a:solidFill>
                            <a:schemeClr val="bg1"/>
                          </a:solidFill>
                          <a:latin typeface="Segoe UI"/>
                          <a:ea typeface="Arial"/>
                        </a:rPr>
                        <a:t>- </a:t>
                      </a:r>
                      <a:r>
                        <a:rPr lang="ru-RU" sz="1800" b="0" strike="noStrike" spc="-1" dirty="0" err="1" smtClean="0">
                          <a:solidFill>
                            <a:schemeClr val="bg1"/>
                          </a:solidFill>
                          <a:latin typeface="Segoe UI"/>
                          <a:ea typeface="Arial"/>
                        </a:rPr>
                        <a:t>нетворкінг</a:t>
                      </a:r>
                      <a:endParaRPr lang="uk-UA" sz="1800" b="0" strike="noStrike" spc="-1" dirty="0">
                        <a:solidFill>
                          <a:schemeClr val="bg1"/>
                        </a:solidFill>
                        <a:latin typeface="Segoe U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8" name="Таблиця 7"/>
          <p:cNvGraphicFramePr/>
          <p:nvPr>
            <p:extLst>
              <p:ext uri="{D42A27DB-BD31-4B8C-83A1-F6EECF244321}">
                <p14:modId xmlns:p14="http://schemas.microsoft.com/office/powerpoint/2010/main" val="1779811478"/>
              </p:ext>
            </p:extLst>
          </p:nvPr>
        </p:nvGraphicFramePr>
        <p:xfrm>
          <a:off x="4680000" y="1203598"/>
          <a:ext cx="3276376" cy="2590800"/>
        </p:xfrm>
        <a:graphic>
          <a:graphicData uri="http://schemas.openxmlformats.org/drawingml/2006/table">
            <a:tbl>
              <a:tblPr/>
              <a:tblGrid>
                <a:gridCol w="3276376"/>
              </a:tblGrid>
              <a:tr h="171000">
                <a:tc>
                  <a:txBody>
                    <a:bodyPr/>
                    <a:lstStyle/>
                    <a:p>
                      <a:pPr algn="ctr">
                        <a:tabLst>
                          <a:tab pos="0" algn="l"/>
                        </a:tabLst>
                      </a:pPr>
                      <a:r>
                        <a:rPr lang="uk-UA" sz="2000" b="1" strike="noStrike" spc="-1" dirty="0">
                          <a:solidFill>
                            <a:schemeClr val="bg1"/>
                          </a:solidFill>
                          <a:latin typeface="Segoe UI"/>
                          <a:ea typeface="Arial"/>
                        </a:rPr>
                        <a:t>УКРЗАЛІЗНИЦІ</a:t>
                      </a:r>
                      <a:endParaRPr lang="uk-UA" sz="2000" b="0" strike="noStrike" spc="-1" dirty="0">
                        <a:solidFill>
                          <a:schemeClr val="bg1"/>
                        </a:solidFill>
                        <a:latin typeface="Arial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35600">
                <a:tc>
                  <a:txBody>
                    <a:bodyPr/>
                    <a:lstStyle/>
                    <a:p>
                      <a:r>
                        <a:rPr lang="uk-UA" sz="1800" b="0" strike="noStrike" spc="-1" dirty="0" smtClean="0">
                          <a:solidFill>
                            <a:schemeClr val="bg1"/>
                          </a:solidFill>
                          <a:latin typeface="Segoe UI"/>
                          <a:ea typeface="Arial"/>
                        </a:rPr>
                        <a:t>- неупереджений </a:t>
                      </a:r>
                      <a:r>
                        <a:rPr lang="uk-UA" sz="1800" b="0" strike="noStrike" spc="-1" dirty="0">
                          <a:solidFill>
                            <a:schemeClr val="bg1"/>
                          </a:solidFill>
                          <a:latin typeface="Segoe UI"/>
                          <a:ea typeface="Arial"/>
                        </a:rPr>
                        <a:t>погляд </a:t>
                      </a:r>
                      <a:r>
                        <a:rPr lang="uk-UA" sz="1800" b="0" strike="noStrike" spc="-1" dirty="0" smtClean="0">
                          <a:solidFill>
                            <a:schemeClr val="bg1"/>
                          </a:solidFill>
                          <a:latin typeface="Segoe UI"/>
                          <a:ea typeface="Arial"/>
                        </a:rPr>
                        <a:t>на</a:t>
                      </a:r>
                    </a:p>
                    <a:p>
                      <a:r>
                        <a:rPr lang="uk-UA" sz="1800" b="0" strike="noStrike" spc="-1" dirty="0" smtClean="0">
                          <a:solidFill>
                            <a:schemeClr val="bg1"/>
                          </a:solidFill>
                          <a:latin typeface="Segoe UI"/>
                          <a:ea typeface="Arial"/>
                        </a:rPr>
                        <a:t>сучасні </a:t>
                      </a:r>
                      <a:r>
                        <a:rPr lang="uk-UA" sz="1800" b="0" strike="noStrike" spc="-1" dirty="0">
                          <a:solidFill>
                            <a:schemeClr val="bg1"/>
                          </a:solidFill>
                          <a:latin typeface="Segoe UI"/>
                          <a:ea typeface="Arial"/>
                        </a:rPr>
                        <a:t>тенденції</a:t>
                      </a:r>
                      <a:endParaRPr lang="uk-UA" sz="1800" b="0" strike="noStrike" spc="-1" dirty="0">
                        <a:solidFill>
                          <a:schemeClr val="bg1"/>
                        </a:solidFill>
                        <a:latin typeface="Segoe U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61800">
                <a:tc>
                  <a:txBody>
                    <a:bodyPr/>
                    <a:lstStyle/>
                    <a:p>
                      <a:r>
                        <a:rPr lang="uk-UA" sz="1800" b="0" strike="noStrike" spc="-1" dirty="0" smtClean="0">
                          <a:solidFill>
                            <a:schemeClr val="bg1"/>
                          </a:solidFill>
                          <a:latin typeface="Segoe UI"/>
                        </a:rPr>
                        <a:t>- формування </a:t>
                      </a:r>
                      <a:r>
                        <a:rPr lang="uk-UA" sz="1800" b="0" strike="noStrike" spc="-1" dirty="0">
                          <a:solidFill>
                            <a:schemeClr val="bg1"/>
                          </a:solidFill>
                          <a:latin typeface="Segoe UI"/>
                        </a:rPr>
                        <a:t>незалежного професійного бачення </a:t>
                      </a:r>
                      <a:endParaRPr lang="uk-UA" sz="1800" b="0" strike="noStrike" spc="-1" dirty="0" smtClean="0">
                        <a:solidFill>
                          <a:schemeClr val="bg1"/>
                        </a:solidFill>
                        <a:latin typeface="Segoe UI"/>
                      </a:endParaRPr>
                    </a:p>
                    <a:p>
                      <a:r>
                        <a:rPr lang="uk-UA" sz="1800" b="0" strike="noStrike" spc="-1" dirty="0" smtClean="0">
                          <a:solidFill>
                            <a:schemeClr val="bg1"/>
                          </a:solidFill>
                          <a:latin typeface="Segoe UI"/>
                        </a:rPr>
                        <a:t>серед </a:t>
                      </a:r>
                      <a:r>
                        <a:rPr lang="uk-UA" sz="1800" b="0" strike="noStrike" spc="-1" dirty="0">
                          <a:solidFill>
                            <a:schemeClr val="bg1"/>
                          </a:solidFill>
                          <a:latin typeface="Segoe UI"/>
                        </a:rPr>
                        <a:t>працівників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35600">
                <a:tc>
                  <a:txBody>
                    <a:bodyPr/>
                    <a:lstStyle/>
                    <a:p>
                      <a:r>
                        <a:rPr lang="ru-RU" sz="1800" b="0" strike="noStrike" spc="-1" dirty="0" smtClean="0">
                          <a:solidFill>
                            <a:schemeClr val="bg1"/>
                          </a:solidFill>
                          <a:latin typeface="Segoe UI"/>
                          <a:ea typeface="Arial"/>
                        </a:rPr>
                        <a:t>- </a:t>
                      </a:r>
                      <a:r>
                        <a:rPr lang="ru-RU" sz="1800" b="0" strike="noStrike" spc="-1" dirty="0" err="1" smtClean="0">
                          <a:solidFill>
                            <a:schemeClr val="bg1"/>
                          </a:solidFill>
                          <a:latin typeface="Segoe UI"/>
                          <a:ea typeface="Arial"/>
                        </a:rPr>
                        <a:t>оцінка</a:t>
                      </a:r>
                      <a:r>
                        <a:rPr lang="ru-RU" sz="1800" b="0" strike="noStrike" spc="-1" dirty="0" smtClean="0">
                          <a:solidFill>
                            <a:schemeClr val="bg1"/>
                          </a:solidFill>
                          <a:latin typeface="Segoe UI"/>
                          <a:ea typeface="Arial"/>
                        </a:rPr>
                        <a:t> </a:t>
                      </a:r>
                      <a:r>
                        <a:rPr lang="ru-RU" sz="1800" b="0" strike="noStrike" spc="-1" dirty="0" err="1" smtClean="0">
                          <a:solidFill>
                            <a:schemeClr val="bg1"/>
                          </a:solidFill>
                          <a:latin typeface="Segoe UI"/>
                          <a:ea typeface="Arial"/>
                        </a:rPr>
                        <a:t>технологій</a:t>
                      </a:r>
                      <a:r>
                        <a:rPr lang="ru-RU" sz="1800" b="0" strike="noStrike" spc="-1" dirty="0" smtClean="0">
                          <a:solidFill>
                            <a:schemeClr val="bg1"/>
                          </a:solidFill>
                          <a:latin typeface="Segoe UI"/>
                          <a:ea typeface="Arial"/>
                        </a:rPr>
                        <a:t> без</a:t>
                      </a:r>
                    </a:p>
                    <a:p>
                      <a:r>
                        <a:rPr lang="ru-RU" sz="1800" b="0" strike="noStrike" spc="-1" dirty="0" err="1" smtClean="0">
                          <a:solidFill>
                            <a:schemeClr val="bg1"/>
                          </a:solidFill>
                          <a:latin typeface="Segoe UI"/>
                          <a:ea typeface="Arial"/>
                        </a:rPr>
                        <a:t>комерційної</a:t>
                      </a:r>
                      <a:r>
                        <a:rPr lang="ru-RU" sz="1800" b="0" strike="noStrike" spc="-1" dirty="0" smtClean="0">
                          <a:solidFill>
                            <a:schemeClr val="bg1"/>
                          </a:solidFill>
                          <a:latin typeface="Segoe UI"/>
                          <a:ea typeface="Arial"/>
                        </a:rPr>
                        <a:t> </a:t>
                      </a:r>
                      <a:r>
                        <a:rPr lang="ru-RU" sz="1800" b="0" strike="noStrike" spc="-1" dirty="0" err="1" smtClean="0">
                          <a:solidFill>
                            <a:schemeClr val="bg1"/>
                          </a:solidFill>
                          <a:latin typeface="Segoe UI"/>
                          <a:ea typeface="Arial"/>
                        </a:rPr>
                        <a:t>зацікавленості</a:t>
                      </a:r>
                      <a:endParaRPr lang="uk-UA" sz="1800" b="0" strike="noStrike" spc="-1" dirty="0">
                        <a:solidFill>
                          <a:schemeClr val="bg1"/>
                        </a:solidFill>
                        <a:latin typeface="Segoe UI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3420000" y="720000"/>
            <a:ext cx="5580000" cy="2340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uk-UA" sz="6600" b="1" strike="noStrike" spc="-1">
                <a:solidFill>
                  <a:srgbClr val="151F6D"/>
                </a:solidFill>
                <a:latin typeface="Segoe UI"/>
                <a:ea typeface="Arial"/>
              </a:rPr>
              <a:t>Дякую</a:t>
            </a:r>
            <a:r>
              <a:rPr sz="6600"/>
              <a:t/>
            </a:r>
            <a:br>
              <a:rPr sz="6600"/>
            </a:br>
            <a:r>
              <a:rPr lang="uk-UA" sz="6600" b="1" strike="noStrike" spc="-1">
                <a:solidFill>
                  <a:srgbClr val="151F6D"/>
                </a:solidFill>
                <a:latin typeface="Segoe UI"/>
                <a:ea typeface="Arial"/>
              </a:rPr>
              <a:t>за увагу!</a:t>
            </a:r>
            <a:endParaRPr lang="uk-UA" sz="6600" b="0" strike="noStrike" spc="-1">
              <a:solidFill>
                <a:srgbClr val="000000"/>
              </a:solidFill>
              <a:latin typeface="Segoe UI"/>
            </a:endParaRPr>
          </a:p>
        </p:txBody>
      </p:sp>
      <p:pic>
        <p:nvPicPr>
          <p:cNvPr id="222" name="Рисунок 221"/>
          <p:cNvPicPr/>
          <p:nvPr/>
        </p:nvPicPr>
        <p:blipFill>
          <a:blip r:embed="rId2"/>
          <a:stretch/>
        </p:blipFill>
        <p:spPr>
          <a:xfrm>
            <a:off x="1267920" y="78120"/>
            <a:ext cx="1792080" cy="3881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354</TotalTime>
  <Words>259</Words>
  <Application>Microsoft Office PowerPoint</Application>
  <PresentationFormat>Екран (16:9)</PresentationFormat>
  <Paragraphs>82</Paragraphs>
  <Slides>10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слайдів</vt:lpstr>
      </vt:variant>
      <vt:variant>
        <vt:i4>10</vt:i4>
      </vt:variant>
    </vt:vector>
  </HeadingPairs>
  <TitlesOfParts>
    <vt:vector size="14" baseType="lpstr">
      <vt:lpstr>Тема Office</vt:lpstr>
      <vt:lpstr>Тема Office</vt:lpstr>
      <vt:lpstr>Тема Office</vt:lpstr>
      <vt:lpstr>Тема Office</vt:lpstr>
      <vt:lpstr>Шлях пасажира</vt:lpstr>
      <vt:lpstr>Пасажир знає куди їде Але не завжди знає куди йти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Маршрут пасажира</dc:title>
  <dc:subject/>
  <dc:creator>PC_DESIGN</dc:creator>
  <dc:description/>
  <cp:lastModifiedBy>Петращук Іван</cp:lastModifiedBy>
  <cp:revision>26</cp:revision>
  <dcterms:created xsi:type="dcterms:W3CDTF">2019-03-06T13:04:02Z</dcterms:created>
  <dcterms:modified xsi:type="dcterms:W3CDTF">2026-08-27T06:36:52Z</dcterms:modified>
  <dc:language>uk-UA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9</vt:i4>
  </property>
  <property fmtid="{D5CDD505-2E9C-101B-9397-08002B2CF9AE}" pid="3" name="PresentationFormat">
    <vt:lpwstr>Екран (16:9)</vt:lpwstr>
  </property>
  <property fmtid="{D5CDD505-2E9C-101B-9397-08002B2CF9AE}" pid="4" name="Slides">
    <vt:i4>9</vt:i4>
  </property>
</Properties>
</file>